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notesSlides/notesSlide1.xml" ContentType="application/vnd.openxmlformats-officedocument.presentationml.notesSlide+xml"/>
  <Override PartName="/ppt/tags/tag161.xml" ContentType="application/vnd.openxmlformats-officedocument.presentationml.tags+xml"/>
  <Override PartName="/ppt/notesSlides/notesSlide2.xml" ContentType="application/vnd.openxmlformats-officedocument.presentationml.notesSlide+xml"/>
  <Override PartName="/ppt/tags/tag162.xml" ContentType="application/vnd.openxmlformats-officedocument.presentationml.tags+xml"/>
  <Override PartName="/ppt/notesSlides/notesSlide3.xml" ContentType="application/vnd.openxmlformats-officedocument.presentationml.notesSlide+xml"/>
  <Override PartName="/ppt/tags/tag163.xml" ContentType="application/vnd.openxmlformats-officedocument.presentationml.tags+xml"/>
  <Override PartName="/ppt/notesSlides/notesSlide4.xml" ContentType="application/vnd.openxmlformats-officedocument.presentationml.notesSlide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notesSlides/notesSlide5.xml" ContentType="application/vnd.openxmlformats-officedocument.presentationml.notesSlide+xml"/>
  <Override PartName="/ppt/tags/tag168.xml" ContentType="application/vnd.openxmlformats-officedocument.presentationml.tags+xml"/>
  <Override PartName="/ppt/notesSlides/notesSlide6.xml" ContentType="application/vnd.openxmlformats-officedocument.presentationml.notesSlide+xml"/>
  <Override PartName="/ppt/tags/tag169.xml" ContentType="application/vnd.openxmlformats-officedocument.presentationml.tags+xml"/>
  <Override PartName="/ppt/notesSlides/notesSlide7.xml" ContentType="application/vnd.openxmlformats-officedocument.presentationml.notesSlide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0" r:id="rId1"/>
    <p:sldMasterId id="2147483956" r:id="rId2"/>
  </p:sldMasterIdLst>
  <p:notesMasterIdLst>
    <p:notesMasterId r:id="rId11"/>
  </p:notesMasterIdLst>
  <p:handoutMasterIdLst>
    <p:handoutMasterId r:id="rId12"/>
  </p:handoutMasterIdLst>
  <p:sldIdLst>
    <p:sldId id="586" r:id="rId3"/>
    <p:sldId id="579" r:id="rId4"/>
    <p:sldId id="594" r:id="rId5"/>
    <p:sldId id="587" r:id="rId6"/>
    <p:sldId id="591" r:id="rId7"/>
    <p:sldId id="592" r:id="rId8"/>
    <p:sldId id="593" r:id="rId9"/>
    <p:sldId id="543" r:id="rId10"/>
  </p:sldIdLst>
  <p:sldSz cx="9144000" cy="5143500" type="screen16x9"/>
  <p:notesSz cx="6797675" cy="9926638"/>
  <p:custDataLst>
    <p:tags r:id="rId13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44" userDrawn="1">
          <p15:clr>
            <a:srgbClr val="A4A3A4"/>
          </p15:clr>
        </p15:guide>
        <p15:guide id="2" pos="1512" userDrawn="1">
          <p15:clr>
            <a:srgbClr val="A4A3A4"/>
          </p15:clr>
        </p15:guide>
        <p15:guide id="3" pos="213" userDrawn="1">
          <p15:clr>
            <a:srgbClr val="A4A3A4"/>
          </p15:clr>
        </p15:guide>
        <p15:guide id="4" pos="1560" userDrawn="1">
          <p15:clr>
            <a:srgbClr val="A4A3A4"/>
          </p15:clr>
        </p15:guide>
        <p15:guide id="5" pos="2856" userDrawn="1">
          <p15:clr>
            <a:srgbClr val="A4A3A4"/>
          </p15:clr>
        </p15:guide>
        <p15:guide id="6" pos="2902" userDrawn="1">
          <p15:clr>
            <a:srgbClr val="A4A3A4"/>
          </p15:clr>
        </p15:guide>
        <p15:guide id="7" pos="4200" userDrawn="1">
          <p15:clr>
            <a:srgbClr val="A4A3A4"/>
          </p15:clr>
        </p15:guide>
        <p15:guide id="8" pos="4246" userDrawn="1">
          <p15:clr>
            <a:srgbClr val="A4A3A4"/>
          </p15:clr>
        </p15:guide>
        <p15:guide id="9" pos="5544" userDrawn="1">
          <p15:clr>
            <a:srgbClr val="A4A3A4"/>
          </p15:clr>
        </p15:guide>
        <p15:guide id="10" orient="horz" pos="874" userDrawn="1">
          <p15:clr>
            <a:srgbClr val="A4A3A4"/>
          </p15:clr>
        </p15:guide>
        <p15:guide id="11" orient="horz" pos="2822" userDrawn="1">
          <p15:clr>
            <a:srgbClr val="A4A3A4"/>
          </p15:clr>
        </p15:guide>
        <p15:guide id="12" orient="horz" pos="21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ABA9"/>
    <a:srgbClr val="DD2720"/>
    <a:srgbClr val="FF5050"/>
    <a:srgbClr val="E0E1E2"/>
    <a:srgbClr val="7071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48" y="36"/>
      </p:cViewPr>
      <p:guideLst>
        <p:guide orient="horz" pos="544"/>
        <p:guide pos="1512"/>
        <p:guide pos="213"/>
        <p:guide pos="1560"/>
        <p:guide pos="2856"/>
        <p:guide pos="2902"/>
        <p:guide pos="4200"/>
        <p:guide pos="4246"/>
        <p:guide pos="5544"/>
        <p:guide orient="horz" pos="874"/>
        <p:guide orient="horz" pos="2822"/>
        <p:guide orient="horz" pos="21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Lord" userId="d8e6d3d0-4363-442e-abda-fad7ddfd066b" providerId="ADAL" clId="{9FDC598B-5D47-416C-BDCC-78688FF02A8E}"/>
    <pc:docChg chg="modSld">
      <pc:chgData name="Thomas Lord" userId="d8e6d3d0-4363-442e-abda-fad7ddfd066b" providerId="ADAL" clId="{9FDC598B-5D47-416C-BDCC-78688FF02A8E}" dt="2022-08-10T14:21:51.498" v="1" actId="20577"/>
      <pc:docMkLst>
        <pc:docMk/>
      </pc:docMkLst>
      <pc:sldChg chg="modSp mod">
        <pc:chgData name="Thomas Lord" userId="d8e6d3d0-4363-442e-abda-fad7ddfd066b" providerId="ADAL" clId="{9FDC598B-5D47-416C-BDCC-78688FF02A8E}" dt="2022-08-10T14:21:51.498" v="1" actId="20577"/>
        <pc:sldMkLst>
          <pc:docMk/>
          <pc:sldMk cId="4241223620" sldId="579"/>
        </pc:sldMkLst>
        <pc:spChg chg="mod">
          <ac:chgData name="Thomas Lord" userId="d8e6d3d0-4363-442e-abda-fad7ddfd066b" providerId="ADAL" clId="{9FDC598B-5D47-416C-BDCC-78688FF02A8E}" dt="2022-08-10T14:21:51.498" v="1" actId="20577"/>
          <ac:spMkLst>
            <pc:docMk/>
            <pc:sldMk cId="4241223620" sldId="579"/>
            <ac:spMk id="5" creationId="{AD6E5137-88FD-4070-8FF0-BC334369F63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GB"/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GB"/>
          </a:p>
        </p:txBody>
      </p:sp>
      <p:sp>
        <p:nvSpPr>
          <p:cNvPr id="388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GB"/>
          </a:p>
        </p:txBody>
      </p:sp>
      <p:sp>
        <p:nvSpPr>
          <p:cNvPr id="388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34B78A44-EC30-46CD-B210-233E4E4DD7C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920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38" tIns="45767" rIns="91538" bIns="45767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38" tIns="45767" rIns="91538" bIns="45767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GB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38" tIns="45767" rIns="91538" bIns="457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38" tIns="45767" rIns="91538" bIns="45767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38" tIns="45767" rIns="91538" bIns="45767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6888E5FD-BB14-4518-B1F0-A5006B2EC96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5832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8E5FD-BB14-4518-B1F0-A5006B2EC96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746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8E5FD-BB14-4518-B1F0-A5006B2EC96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471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8E5FD-BB14-4518-B1F0-A5006B2EC96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000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8E5FD-BB14-4518-B1F0-A5006B2EC96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727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8E5FD-BB14-4518-B1F0-A5006B2EC96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2810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8E5FD-BB14-4518-B1F0-A5006B2EC96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986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88E5FD-BB14-4518-B1F0-A5006B2EC96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333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8E5FD-BB14-4518-B1F0-A5006B2EC96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552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8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63.xml"/><Relationship Id="rId7" Type="http://schemas.openxmlformats.org/officeDocument/2006/relationships/tags" Target="../tags/tag67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tags" Target="../tags/tag66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0.xml"/><Relationship Id="rId7" Type="http://schemas.openxmlformats.org/officeDocument/2006/relationships/tags" Target="../tags/tag74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82.xml"/><Relationship Id="rId3" Type="http://schemas.openxmlformats.org/officeDocument/2006/relationships/tags" Target="../tags/tag77.xml"/><Relationship Id="rId7" Type="http://schemas.openxmlformats.org/officeDocument/2006/relationships/tags" Target="../tags/tag81.xml"/><Relationship Id="rId2" Type="http://schemas.openxmlformats.org/officeDocument/2006/relationships/tags" Target="../tags/tag76.xml"/><Relationship Id="rId1" Type="http://schemas.openxmlformats.org/officeDocument/2006/relationships/tags" Target="../tags/tag75.xml"/><Relationship Id="rId6" Type="http://schemas.openxmlformats.org/officeDocument/2006/relationships/tags" Target="../tags/tag80.xml"/><Relationship Id="rId5" Type="http://schemas.openxmlformats.org/officeDocument/2006/relationships/tags" Target="../tags/tag79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78.xml"/><Relationship Id="rId9" Type="http://schemas.openxmlformats.org/officeDocument/2006/relationships/tags" Target="../tags/tag83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87.xml"/><Relationship Id="rId9" Type="http://schemas.openxmlformats.org/officeDocument/2006/relationships/tags" Target="../tags/tag92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00.xml"/><Relationship Id="rId3" Type="http://schemas.openxmlformats.org/officeDocument/2006/relationships/tags" Target="../tags/tag95.xml"/><Relationship Id="rId7" Type="http://schemas.openxmlformats.org/officeDocument/2006/relationships/tags" Target="../tags/tag99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6" Type="http://schemas.openxmlformats.org/officeDocument/2006/relationships/tags" Target="../tags/tag98.xml"/><Relationship Id="rId11" Type="http://schemas.openxmlformats.org/officeDocument/2006/relationships/tags" Target="../tags/tag103.xml"/><Relationship Id="rId5" Type="http://schemas.openxmlformats.org/officeDocument/2006/relationships/tags" Target="../tags/tag97.xml"/><Relationship Id="rId10" Type="http://schemas.openxmlformats.org/officeDocument/2006/relationships/tags" Target="../tags/tag102.xml"/><Relationship Id="rId4" Type="http://schemas.openxmlformats.org/officeDocument/2006/relationships/tags" Target="../tags/tag96.xml"/><Relationship Id="rId9" Type="http://schemas.openxmlformats.org/officeDocument/2006/relationships/tags" Target="../tags/tag10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tags" Target="../tags/tag10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07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tags" Target="../tags/tag118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2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121.xml"/><Relationship Id="rId2" Type="http://schemas.openxmlformats.org/officeDocument/2006/relationships/tags" Target="../tags/tag120.xml"/><Relationship Id="rId1" Type="http://schemas.openxmlformats.org/officeDocument/2006/relationships/tags" Target="../tags/tag11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22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5.xml"/><Relationship Id="rId7" Type="http://schemas.openxmlformats.org/officeDocument/2006/relationships/tags" Target="../tags/tag129.xml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6" Type="http://schemas.openxmlformats.org/officeDocument/2006/relationships/tags" Target="../tags/tag128.xml"/><Relationship Id="rId5" Type="http://schemas.openxmlformats.org/officeDocument/2006/relationships/tags" Target="../tags/tag127.xml"/><Relationship Id="rId4" Type="http://schemas.openxmlformats.org/officeDocument/2006/relationships/tags" Target="../tags/tag126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132.xml"/><Relationship Id="rId7" Type="http://schemas.openxmlformats.org/officeDocument/2006/relationships/image" Target="../media/image3.png"/><Relationship Id="rId2" Type="http://schemas.openxmlformats.org/officeDocument/2006/relationships/tags" Target="../tags/tag131.xml"/><Relationship Id="rId1" Type="http://schemas.openxmlformats.org/officeDocument/2006/relationships/tags" Target="../tags/tag130.xml"/><Relationship Id="rId6" Type="http://schemas.openxmlformats.org/officeDocument/2006/relationships/image" Target="../media/image2.jpe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3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136.xml"/><Relationship Id="rId2" Type="http://schemas.openxmlformats.org/officeDocument/2006/relationships/tags" Target="../tags/tag135.xml"/><Relationship Id="rId1" Type="http://schemas.openxmlformats.org/officeDocument/2006/relationships/tags" Target="../tags/tag13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37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140.xml"/><Relationship Id="rId7" Type="http://schemas.openxmlformats.org/officeDocument/2006/relationships/image" Target="../media/image4.emf"/><Relationship Id="rId2" Type="http://schemas.openxmlformats.org/officeDocument/2006/relationships/tags" Target="../tags/tag139.xml"/><Relationship Id="rId1" Type="http://schemas.openxmlformats.org/officeDocument/2006/relationships/tags" Target="../tags/tag13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42.xml"/><Relationship Id="rId4" Type="http://schemas.openxmlformats.org/officeDocument/2006/relationships/tags" Target="../tags/tag141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6" Type="http://schemas.openxmlformats.org/officeDocument/2006/relationships/tags" Target="../tags/tag148.xml"/><Relationship Id="rId5" Type="http://schemas.openxmlformats.org/officeDocument/2006/relationships/tags" Target="../tags/tag147.xml"/><Relationship Id="rId4" Type="http://schemas.openxmlformats.org/officeDocument/2006/relationships/tags" Target="../tags/tag146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151.xml"/><Relationship Id="rId2" Type="http://schemas.openxmlformats.org/officeDocument/2006/relationships/tags" Target="../tags/tag150.xml"/><Relationship Id="rId1" Type="http://schemas.openxmlformats.org/officeDocument/2006/relationships/tags" Target="../tags/tag149.xml"/><Relationship Id="rId6" Type="http://schemas.openxmlformats.org/officeDocument/2006/relationships/image" Target="../media/image4.e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5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4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157.xml"/><Relationship Id="rId2" Type="http://schemas.openxmlformats.org/officeDocument/2006/relationships/tags" Target="../tags/tag156.xml"/><Relationship Id="rId1" Type="http://schemas.openxmlformats.org/officeDocument/2006/relationships/tags" Target="../tags/tag155.xml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4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9.xml"/><Relationship Id="rId4" Type="http://schemas.openxmlformats.org/officeDocument/2006/relationships/tags" Target="../tags/tag2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4.xml"/><Relationship Id="rId4" Type="http://schemas.openxmlformats.org/officeDocument/2006/relationships/tags" Target="../tags/tag3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5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4BE59C-F6F7-4753-8763-15E33CAB5F29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0A35145-0EAB-44D8-9675-80264F9E798A}"/>
              </a:ext>
            </a:extLst>
          </p:cNvPr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341999" y="1385887"/>
            <a:ext cx="6327089" cy="309403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91FB5B2-5BD9-4249-AE73-0A9DD87C3CC7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Box"/>
          <p:cNvSpPr txBox="1"/>
          <p:nvPr userDrawn="1">
            <p:custDataLst>
              <p:tags r:id="rId4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0503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Summary highlights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E2629CE9-145C-4F55-9973-BE7723D96937}"/>
              </a:ext>
            </a:extLst>
          </p:cNvPr>
          <p:cNvSpPr>
            <a:spLocks noGrp="1"/>
          </p:cNvSpPr>
          <p:nvPr>
            <p:ph type="body" sz="quarter" idx="15"/>
            <p:custDataLst>
              <p:tags r:id="rId1"/>
            </p:custDataLst>
          </p:nvPr>
        </p:nvSpPr>
        <p:spPr>
          <a:xfrm>
            <a:off x="4608000" y="1385887"/>
            <a:ext cx="4194000" cy="3094037"/>
          </a:xfrm>
          <a:solidFill>
            <a:schemeClr val="bg1">
              <a:lumMod val="95000"/>
            </a:schemeClr>
          </a:solidFill>
        </p:spPr>
        <p:txBody>
          <a:bodyPr lIns="72000" tIns="72000" rIns="72000" bIns="72000">
            <a:no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4BE59C-F6F7-4753-8763-15E33CAB5F29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81">
            <a:extLst>
              <a:ext uri="{FF2B5EF4-FFF2-40B4-BE49-F238E27FC236}">
                <a16:creationId xmlns:a16="http://schemas.microsoft.com/office/drawing/2014/main" id="{00A35145-0EAB-44D8-9675-80264F9E798A}"/>
              </a:ext>
            </a:extLst>
          </p:cNvPr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 flipH="1">
            <a:off x="341999" y="1385888"/>
            <a:ext cx="4193357" cy="3094037"/>
          </a:xfrm>
          <a:solidFill>
            <a:schemeClr val="bg1">
              <a:lumMod val="95000"/>
            </a:schemeClr>
          </a:solidFill>
        </p:spPr>
        <p:txBody>
          <a:bodyPr lIns="72000" tIns="72000" rIns="72000" bIns="72000">
            <a:no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EBEFE7F-C832-4BA9-8870-E5CC1FAD4B34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Box"/>
          <p:cNvSpPr txBox="1"/>
          <p:nvPr userDrawn="1">
            <p:custDataLst>
              <p:tags r:id="rId5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9055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Summary highlights grid of f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E2629CE9-145C-4F55-9973-BE7723D96937}"/>
              </a:ext>
            </a:extLst>
          </p:cNvPr>
          <p:cNvSpPr>
            <a:spLocks noGrp="1"/>
          </p:cNvSpPr>
          <p:nvPr>
            <p:ph type="body" sz="quarter" idx="15"/>
            <p:custDataLst>
              <p:tags r:id="rId1"/>
            </p:custDataLst>
          </p:nvPr>
        </p:nvSpPr>
        <p:spPr>
          <a:xfrm>
            <a:off x="2474999" y="1385888"/>
            <a:ext cx="2061000" cy="3094037"/>
          </a:xfrm>
          <a:solidFill>
            <a:schemeClr val="bg1">
              <a:lumMod val="95000"/>
            </a:schemeClr>
          </a:solidFill>
        </p:spPr>
        <p:txBody>
          <a:bodyPr lIns="72000" tIns="72000" rIns="72000" bIns="72000">
            <a:no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4BE59C-F6F7-4753-8763-15E33CAB5F29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81">
            <a:extLst>
              <a:ext uri="{FF2B5EF4-FFF2-40B4-BE49-F238E27FC236}">
                <a16:creationId xmlns:a16="http://schemas.microsoft.com/office/drawing/2014/main" id="{00A35145-0EAB-44D8-9675-80264F9E798A}"/>
              </a:ext>
            </a:extLst>
          </p:cNvPr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342001" y="1385888"/>
            <a:ext cx="2058300" cy="3094037"/>
          </a:xfrm>
          <a:solidFill>
            <a:schemeClr val="bg1">
              <a:lumMod val="95000"/>
            </a:schemeClr>
          </a:solidFill>
        </p:spPr>
        <p:txBody>
          <a:bodyPr lIns="72000" tIns="72000" rIns="72000" bIns="72000">
            <a:no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82">
            <a:extLst>
              <a:ext uri="{FF2B5EF4-FFF2-40B4-BE49-F238E27FC236}">
                <a16:creationId xmlns:a16="http://schemas.microsoft.com/office/drawing/2014/main" id="{85190631-22EA-45DD-B04E-D129161E5217}"/>
              </a:ext>
            </a:extLst>
          </p:cNvPr>
          <p:cNvSpPr>
            <a:spLocks noGrp="1"/>
          </p:cNvSpPr>
          <p:nvPr>
            <p:ph type="body" sz="quarter" idx="16"/>
            <p:custDataLst>
              <p:tags r:id="rId4"/>
            </p:custDataLst>
          </p:nvPr>
        </p:nvSpPr>
        <p:spPr>
          <a:xfrm>
            <a:off x="4607999" y="1385888"/>
            <a:ext cx="2061000" cy="3094037"/>
          </a:xfrm>
          <a:solidFill>
            <a:schemeClr val="bg1">
              <a:lumMod val="95000"/>
            </a:schemeClr>
          </a:solidFill>
        </p:spPr>
        <p:txBody>
          <a:bodyPr lIns="72000" tIns="72000" rIns="72000" bIns="72000">
            <a:no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83">
            <a:extLst>
              <a:ext uri="{FF2B5EF4-FFF2-40B4-BE49-F238E27FC236}">
                <a16:creationId xmlns:a16="http://schemas.microsoft.com/office/drawing/2014/main" id="{3D8159EB-6E91-479C-96D3-726897DB9B69}"/>
              </a:ext>
            </a:extLst>
          </p:cNvPr>
          <p:cNvSpPr>
            <a:spLocks noGrp="1"/>
          </p:cNvSpPr>
          <p:nvPr>
            <p:ph type="body" sz="quarter" idx="17"/>
            <p:custDataLst>
              <p:tags r:id="rId5"/>
            </p:custDataLst>
          </p:nvPr>
        </p:nvSpPr>
        <p:spPr>
          <a:xfrm>
            <a:off x="6740999" y="1385888"/>
            <a:ext cx="2061000" cy="3094037"/>
          </a:xfrm>
          <a:solidFill>
            <a:schemeClr val="bg1">
              <a:lumMod val="95000"/>
            </a:schemeClr>
          </a:solidFill>
        </p:spPr>
        <p:txBody>
          <a:bodyPr lIns="72000" tIns="72000" rIns="72000" bIns="72000">
            <a:no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F90A3F-8260-453F-A219-54B1052994AE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FooterBox"/>
          <p:cNvSpPr txBox="1"/>
          <p:nvPr userDrawn="1">
            <p:custDataLst>
              <p:tags r:id="rId7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8014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Key facts x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94FEA6-8883-454D-A222-2BFF12073AB8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E3055F-9448-4738-A8D6-D0DAA15AD90C}"/>
              </a:ext>
            </a:extLst>
          </p:cNvPr>
          <p:cNvSpPr>
            <a:spLocks noGrp="1"/>
          </p:cNvSpPr>
          <p:nvPr>
            <p:ph type="body" sz="quarter" idx="13" hasCustomPrompt="1"/>
            <p:custDataLst>
              <p:tags r:id="rId2"/>
            </p:custDataLst>
          </p:nvPr>
        </p:nvSpPr>
        <p:spPr>
          <a:xfrm>
            <a:off x="3542402" y="1543050"/>
            <a:ext cx="2059200" cy="2057400"/>
          </a:xfrm>
          <a:prstGeom prst="ellipse">
            <a:avLst/>
          </a:prstGeom>
          <a:solidFill>
            <a:srgbClr val="DD2720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2pPr>
            <a:lvl3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3pPr>
            <a:lvl4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4pPr>
            <a:lvl5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5pPr>
            <a:lvl6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6pPr>
            <a:lvl7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7pPr>
            <a:lvl8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8pPr>
            <a:lvl9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/>
              <a:t>Key fact</a:t>
            </a:r>
          </a:p>
        </p:txBody>
      </p:sp>
      <p:sp>
        <p:nvSpPr>
          <p:cNvPr id="11" name="Text Placeholder 71">
            <a:extLst>
              <a:ext uri="{FF2B5EF4-FFF2-40B4-BE49-F238E27FC236}">
                <a16:creationId xmlns:a16="http://schemas.microsoft.com/office/drawing/2014/main" id="{24E5B614-174E-4CF2-92F9-784186108D79}"/>
              </a:ext>
            </a:extLst>
          </p:cNvPr>
          <p:cNvSpPr>
            <a:spLocks noGrp="1"/>
          </p:cNvSpPr>
          <p:nvPr>
            <p:ph type="body" sz="quarter" idx="14" hasCustomPrompt="1"/>
            <p:custDataLst>
              <p:tags r:id="rId3"/>
            </p:custDataLst>
          </p:nvPr>
        </p:nvSpPr>
        <p:spPr>
          <a:xfrm>
            <a:off x="1072937" y="1543050"/>
            <a:ext cx="2059200" cy="2057400"/>
          </a:xfrm>
          <a:prstGeom prst="ellipse">
            <a:avLst/>
          </a:prstGeom>
          <a:solidFill>
            <a:srgbClr val="DD2720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2pPr>
            <a:lvl3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3pPr>
            <a:lvl4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4pPr>
            <a:lvl5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5pPr>
            <a:lvl6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6pPr>
            <a:lvl7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7pPr>
            <a:lvl8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8pPr>
            <a:lvl9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/>
              <a:t>Key fact</a:t>
            </a:r>
          </a:p>
        </p:txBody>
      </p:sp>
      <p:sp>
        <p:nvSpPr>
          <p:cNvPr id="12" name="Text Placeholder 72">
            <a:extLst>
              <a:ext uri="{FF2B5EF4-FFF2-40B4-BE49-F238E27FC236}">
                <a16:creationId xmlns:a16="http://schemas.microsoft.com/office/drawing/2014/main" id="{B4DD2D72-0E03-47F6-ABAE-4149AA7C4B24}"/>
              </a:ext>
            </a:extLst>
          </p:cNvPr>
          <p:cNvSpPr>
            <a:spLocks noGrp="1"/>
          </p:cNvSpPr>
          <p:nvPr>
            <p:ph type="body" sz="quarter" idx="15" hasCustomPrompt="1"/>
            <p:custDataLst>
              <p:tags r:id="rId4"/>
            </p:custDataLst>
          </p:nvPr>
        </p:nvSpPr>
        <p:spPr>
          <a:xfrm>
            <a:off x="6011863" y="1543050"/>
            <a:ext cx="2059200" cy="2057400"/>
          </a:xfrm>
          <a:prstGeom prst="ellipse">
            <a:avLst/>
          </a:prstGeom>
          <a:solidFill>
            <a:srgbClr val="DD2720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2pPr>
            <a:lvl3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3pPr>
            <a:lvl4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4pPr>
            <a:lvl5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5pPr>
            <a:lvl6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6pPr>
            <a:lvl7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7pPr>
            <a:lvl8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8pPr>
            <a:lvl9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/>
              <a:t>Key fact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7CB15E09-D2E6-49D3-97F9-E76AD2BC9498}"/>
              </a:ext>
            </a:extLst>
          </p:cNvPr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FooterBox"/>
          <p:cNvSpPr txBox="1"/>
          <p:nvPr userDrawn="1">
            <p:custDataLst>
              <p:tags r:id="rId6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0299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Key facts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94FEA6-8883-454D-A222-2BFF12073AB8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E3055F-9448-4738-A8D6-D0DAA15AD90C}"/>
              </a:ext>
            </a:extLst>
          </p:cNvPr>
          <p:cNvSpPr>
            <a:spLocks noGrp="1"/>
          </p:cNvSpPr>
          <p:nvPr>
            <p:ph type="body" sz="quarter" idx="13" hasCustomPrompt="1"/>
            <p:custDataLst>
              <p:tags r:id="rId2"/>
            </p:custDataLst>
          </p:nvPr>
        </p:nvSpPr>
        <p:spPr>
          <a:xfrm>
            <a:off x="2475600" y="1543050"/>
            <a:ext cx="2059200" cy="2057400"/>
          </a:xfrm>
          <a:prstGeom prst="ellipse">
            <a:avLst/>
          </a:prstGeom>
          <a:solidFill>
            <a:srgbClr val="DD2720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2pPr>
            <a:lvl3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3pPr>
            <a:lvl4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4pPr>
            <a:lvl5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5pPr>
            <a:lvl6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6pPr>
            <a:lvl7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7pPr>
            <a:lvl8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8pPr>
            <a:lvl9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/>
              <a:t>Key fact</a:t>
            </a:r>
          </a:p>
        </p:txBody>
      </p:sp>
      <p:sp>
        <p:nvSpPr>
          <p:cNvPr id="11" name="Text Placeholder 71">
            <a:extLst>
              <a:ext uri="{FF2B5EF4-FFF2-40B4-BE49-F238E27FC236}">
                <a16:creationId xmlns:a16="http://schemas.microsoft.com/office/drawing/2014/main" id="{24E5B614-174E-4CF2-92F9-784186108D79}"/>
              </a:ext>
            </a:extLst>
          </p:cNvPr>
          <p:cNvSpPr>
            <a:spLocks noGrp="1"/>
          </p:cNvSpPr>
          <p:nvPr>
            <p:ph type="body" sz="quarter" idx="14" hasCustomPrompt="1"/>
            <p:custDataLst>
              <p:tags r:id="rId3"/>
            </p:custDataLst>
          </p:nvPr>
        </p:nvSpPr>
        <p:spPr>
          <a:xfrm>
            <a:off x="342000" y="1543050"/>
            <a:ext cx="2059200" cy="2057400"/>
          </a:xfrm>
          <a:prstGeom prst="ellipse">
            <a:avLst/>
          </a:prstGeom>
          <a:solidFill>
            <a:srgbClr val="DD2720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2pPr>
            <a:lvl3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3pPr>
            <a:lvl4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4pPr>
            <a:lvl5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5pPr>
            <a:lvl6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6pPr>
            <a:lvl7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7pPr>
            <a:lvl8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8pPr>
            <a:lvl9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/>
              <a:t>Key fact</a:t>
            </a:r>
          </a:p>
        </p:txBody>
      </p:sp>
      <p:sp>
        <p:nvSpPr>
          <p:cNvPr id="12" name="Text Placeholder 72">
            <a:extLst>
              <a:ext uri="{FF2B5EF4-FFF2-40B4-BE49-F238E27FC236}">
                <a16:creationId xmlns:a16="http://schemas.microsoft.com/office/drawing/2014/main" id="{B4DD2D72-0E03-47F6-ABAE-4149AA7C4B24}"/>
              </a:ext>
            </a:extLst>
          </p:cNvPr>
          <p:cNvSpPr>
            <a:spLocks noGrp="1"/>
          </p:cNvSpPr>
          <p:nvPr>
            <p:ph type="body" sz="quarter" idx="15" hasCustomPrompt="1"/>
            <p:custDataLst>
              <p:tags r:id="rId4"/>
            </p:custDataLst>
          </p:nvPr>
        </p:nvSpPr>
        <p:spPr>
          <a:xfrm>
            <a:off x="4609200" y="1543050"/>
            <a:ext cx="2059200" cy="2057400"/>
          </a:xfrm>
          <a:prstGeom prst="ellipse">
            <a:avLst/>
          </a:prstGeom>
          <a:solidFill>
            <a:srgbClr val="DD2720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2pPr>
            <a:lvl3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3pPr>
            <a:lvl4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4pPr>
            <a:lvl5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5pPr>
            <a:lvl6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6pPr>
            <a:lvl7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7pPr>
            <a:lvl8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8pPr>
            <a:lvl9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/>
              <a:t>Key fact</a:t>
            </a:r>
          </a:p>
        </p:txBody>
      </p:sp>
      <p:sp>
        <p:nvSpPr>
          <p:cNvPr id="9" name="Text Placeholder 73">
            <a:extLst>
              <a:ext uri="{FF2B5EF4-FFF2-40B4-BE49-F238E27FC236}">
                <a16:creationId xmlns:a16="http://schemas.microsoft.com/office/drawing/2014/main" id="{B6C34EE2-FF37-4D33-B721-64438C8F7E49}"/>
              </a:ext>
            </a:extLst>
          </p:cNvPr>
          <p:cNvSpPr>
            <a:spLocks noGrp="1"/>
          </p:cNvSpPr>
          <p:nvPr>
            <p:ph type="body" sz="quarter" idx="16" hasCustomPrompt="1"/>
            <p:custDataLst>
              <p:tags r:id="rId5"/>
            </p:custDataLst>
          </p:nvPr>
        </p:nvSpPr>
        <p:spPr>
          <a:xfrm>
            <a:off x="6742800" y="1543050"/>
            <a:ext cx="2059200" cy="2057400"/>
          </a:xfrm>
          <a:prstGeom prst="ellipse">
            <a:avLst/>
          </a:prstGeom>
          <a:solidFill>
            <a:srgbClr val="DD2720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2pPr>
            <a:lvl3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3pPr>
            <a:lvl4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4pPr>
            <a:lvl5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5pPr>
            <a:lvl6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6pPr>
            <a:lvl7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7pPr>
            <a:lvl8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8pPr>
            <a:lvl9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/>
              <a:t>Key fact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8CECB4D-233F-4D57-9063-9E7F54FB4723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ooterBox"/>
          <p:cNvSpPr txBox="1"/>
          <p:nvPr userDrawn="1">
            <p:custDataLst>
              <p:tags r:id="rId7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8710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Key facts x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94FEA6-8883-454D-A222-2BFF12073AB8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E3055F-9448-4738-A8D6-D0DAA15AD90C}"/>
              </a:ext>
            </a:extLst>
          </p:cNvPr>
          <p:cNvSpPr>
            <a:spLocks noGrp="1"/>
          </p:cNvSpPr>
          <p:nvPr>
            <p:ph type="body" sz="quarter" idx="13" hasCustomPrompt="1"/>
            <p:custDataLst>
              <p:tags r:id="rId2"/>
            </p:custDataLst>
          </p:nvPr>
        </p:nvSpPr>
        <p:spPr>
          <a:xfrm>
            <a:off x="3542400" y="339725"/>
            <a:ext cx="2059200" cy="2057400"/>
          </a:xfrm>
          <a:prstGeom prst="ellipse">
            <a:avLst/>
          </a:prstGeom>
          <a:solidFill>
            <a:srgbClr val="DD2720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2pPr>
            <a:lvl3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3pPr>
            <a:lvl4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4pPr>
            <a:lvl5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5pPr>
            <a:lvl6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6pPr>
            <a:lvl7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7pPr>
            <a:lvl8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8pPr>
            <a:lvl9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/>
              <a:t>Key fact</a:t>
            </a:r>
          </a:p>
        </p:txBody>
      </p:sp>
      <p:sp>
        <p:nvSpPr>
          <p:cNvPr id="11" name="Text Placeholder 71">
            <a:extLst>
              <a:ext uri="{FF2B5EF4-FFF2-40B4-BE49-F238E27FC236}">
                <a16:creationId xmlns:a16="http://schemas.microsoft.com/office/drawing/2014/main" id="{24E5B614-174E-4CF2-92F9-784186108D79}"/>
              </a:ext>
            </a:extLst>
          </p:cNvPr>
          <p:cNvSpPr>
            <a:spLocks noGrp="1"/>
          </p:cNvSpPr>
          <p:nvPr>
            <p:ph type="body" sz="quarter" idx="14" hasCustomPrompt="1"/>
            <p:custDataLst>
              <p:tags r:id="rId3"/>
            </p:custDataLst>
          </p:nvPr>
        </p:nvSpPr>
        <p:spPr>
          <a:xfrm>
            <a:off x="1406526" y="339725"/>
            <a:ext cx="2059200" cy="2057400"/>
          </a:xfrm>
          <a:prstGeom prst="ellipse">
            <a:avLst/>
          </a:prstGeom>
          <a:solidFill>
            <a:srgbClr val="DD2720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2pPr>
            <a:lvl3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3pPr>
            <a:lvl4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4pPr>
            <a:lvl5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5pPr>
            <a:lvl6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6pPr>
            <a:lvl7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7pPr>
            <a:lvl8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8pPr>
            <a:lvl9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/>
              <a:t>Key fact</a:t>
            </a:r>
          </a:p>
        </p:txBody>
      </p:sp>
      <p:sp>
        <p:nvSpPr>
          <p:cNvPr id="12" name="Text Placeholder 72">
            <a:extLst>
              <a:ext uri="{FF2B5EF4-FFF2-40B4-BE49-F238E27FC236}">
                <a16:creationId xmlns:a16="http://schemas.microsoft.com/office/drawing/2014/main" id="{B4DD2D72-0E03-47F6-ABAE-4149AA7C4B24}"/>
              </a:ext>
            </a:extLst>
          </p:cNvPr>
          <p:cNvSpPr>
            <a:spLocks noGrp="1"/>
          </p:cNvSpPr>
          <p:nvPr>
            <p:ph type="body" sz="quarter" idx="15" hasCustomPrompt="1"/>
            <p:custDataLst>
              <p:tags r:id="rId4"/>
            </p:custDataLst>
          </p:nvPr>
        </p:nvSpPr>
        <p:spPr>
          <a:xfrm>
            <a:off x="5678275" y="339725"/>
            <a:ext cx="2059200" cy="2057400"/>
          </a:xfrm>
          <a:prstGeom prst="ellipse">
            <a:avLst/>
          </a:prstGeom>
          <a:solidFill>
            <a:srgbClr val="DD2720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2pPr>
            <a:lvl3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3pPr>
            <a:lvl4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4pPr>
            <a:lvl5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5pPr>
            <a:lvl6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6pPr>
            <a:lvl7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7pPr>
            <a:lvl8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8pPr>
            <a:lvl9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/>
              <a:t>Key fact</a:t>
            </a:r>
          </a:p>
        </p:txBody>
      </p:sp>
      <p:sp>
        <p:nvSpPr>
          <p:cNvPr id="9" name="Text Placeholder 73">
            <a:extLst>
              <a:ext uri="{FF2B5EF4-FFF2-40B4-BE49-F238E27FC236}">
                <a16:creationId xmlns:a16="http://schemas.microsoft.com/office/drawing/2014/main" id="{B6C34EE2-FF37-4D33-B721-64438C8F7E49}"/>
              </a:ext>
            </a:extLst>
          </p:cNvPr>
          <p:cNvSpPr>
            <a:spLocks noGrp="1"/>
          </p:cNvSpPr>
          <p:nvPr>
            <p:ph type="body" sz="quarter" idx="16" hasCustomPrompt="1"/>
            <p:custDataLst>
              <p:tags r:id="rId5"/>
            </p:custDataLst>
          </p:nvPr>
        </p:nvSpPr>
        <p:spPr>
          <a:xfrm>
            <a:off x="2477875" y="2397125"/>
            <a:ext cx="2059200" cy="2057400"/>
          </a:xfrm>
          <a:prstGeom prst="ellipse">
            <a:avLst/>
          </a:prstGeom>
          <a:solidFill>
            <a:srgbClr val="DD2720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2pPr>
            <a:lvl3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3pPr>
            <a:lvl4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4pPr>
            <a:lvl5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5pPr>
            <a:lvl6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6pPr>
            <a:lvl7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7pPr>
            <a:lvl8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8pPr>
            <a:lvl9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/>
              <a:t>Key fact</a:t>
            </a:r>
          </a:p>
        </p:txBody>
      </p:sp>
      <p:sp>
        <p:nvSpPr>
          <p:cNvPr id="10" name="Text Placeholder 74">
            <a:extLst>
              <a:ext uri="{FF2B5EF4-FFF2-40B4-BE49-F238E27FC236}">
                <a16:creationId xmlns:a16="http://schemas.microsoft.com/office/drawing/2014/main" id="{DB1321C2-520B-4EA2-AF61-2C161632528F}"/>
              </a:ext>
            </a:extLst>
          </p:cNvPr>
          <p:cNvSpPr>
            <a:spLocks noGrp="1"/>
          </p:cNvSpPr>
          <p:nvPr>
            <p:ph type="body" sz="quarter" idx="17" hasCustomPrompt="1"/>
            <p:custDataLst>
              <p:tags r:id="rId6"/>
            </p:custDataLst>
          </p:nvPr>
        </p:nvSpPr>
        <p:spPr>
          <a:xfrm>
            <a:off x="4611475" y="2397125"/>
            <a:ext cx="2059200" cy="2057400"/>
          </a:xfrm>
          <a:prstGeom prst="ellipse">
            <a:avLst/>
          </a:prstGeom>
          <a:solidFill>
            <a:srgbClr val="DD2720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2pPr>
            <a:lvl3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3pPr>
            <a:lvl4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4pPr>
            <a:lvl5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5pPr>
            <a:lvl6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6pPr>
            <a:lvl7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7pPr>
            <a:lvl8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8pPr>
            <a:lvl9pPr marL="0" indent="0" algn="ctr">
              <a:spcBef>
                <a:spcPts val="600"/>
              </a:spcBef>
              <a:buNone/>
              <a:defRPr sz="2400" b="1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/>
              <a:t>Key fact</a:t>
            </a:r>
          </a:p>
        </p:txBody>
      </p:sp>
      <p:sp>
        <p:nvSpPr>
          <p:cNvPr id="13" name="FooterBox"/>
          <p:cNvSpPr txBox="1"/>
          <p:nvPr userDrawn="1">
            <p:custDataLst>
              <p:tags r:id="rId7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4088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Key facts x3 ar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AFD690-6E87-4FE4-9E4F-1D19BD2A2E23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5E233EC-FC67-4019-8142-67654FFAED23}"/>
              </a:ext>
            </a:extLst>
          </p:cNvPr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342000" y="2730499"/>
            <a:ext cx="2766324" cy="1749425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+mn-lt"/>
              </a:defRPr>
            </a:lvl1pPr>
            <a:lvl2pPr marL="0" indent="0" algn="ctr">
              <a:buNone/>
              <a:defRPr sz="1000">
                <a:latin typeface="+mn-lt"/>
              </a:defRPr>
            </a:lvl2pPr>
            <a:lvl3pPr marL="0" indent="0" algn="ctr">
              <a:buNone/>
              <a:defRPr sz="1000">
                <a:latin typeface="+mn-lt"/>
              </a:defRPr>
            </a:lvl3pPr>
            <a:lvl4pPr marL="0" indent="0" algn="ctr">
              <a:buNone/>
              <a:defRPr sz="1000">
                <a:latin typeface="+mn-lt"/>
              </a:defRPr>
            </a:lvl4pPr>
            <a:lvl5pPr marL="0" indent="0" algn="ctr">
              <a:buNone/>
              <a:defRPr sz="1000">
                <a:latin typeface="+mn-lt"/>
              </a:defRPr>
            </a:lvl5pPr>
            <a:lvl6pPr marL="0" indent="0" algn="ctr">
              <a:buNone/>
              <a:defRPr sz="1000">
                <a:latin typeface="+mn-lt"/>
              </a:defRPr>
            </a:lvl6pPr>
            <a:lvl7pPr marL="0" indent="0" algn="ctr">
              <a:buNone/>
              <a:defRPr sz="1000">
                <a:latin typeface="+mn-lt"/>
              </a:defRPr>
            </a:lvl7pPr>
            <a:lvl8pPr marL="0" indent="0" algn="ctr">
              <a:buNone/>
              <a:defRPr sz="1000">
                <a:latin typeface="+mn-lt"/>
              </a:defRPr>
            </a:lvl8pPr>
            <a:lvl9pPr marL="0" indent="0" algn="ctr">
              <a:buNone/>
              <a:defRPr sz="1000">
                <a:latin typeface="+mn-l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01">
            <a:extLst>
              <a:ext uri="{FF2B5EF4-FFF2-40B4-BE49-F238E27FC236}">
                <a16:creationId xmlns:a16="http://schemas.microsoft.com/office/drawing/2014/main" id="{5FDDA890-104C-40D7-B81F-CD5B937EE816}"/>
              </a:ext>
            </a:extLst>
          </p:cNvPr>
          <p:cNvSpPr>
            <a:spLocks noGrp="1"/>
          </p:cNvSpPr>
          <p:nvPr>
            <p:ph type="body" sz="quarter" idx="15"/>
            <p:custDataLst>
              <p:tags r:id="rId3"/>
            </p:custDataLst>
          </p:nvPr>
        </p:nvSpPr>
        <p:spPr>
          <a:xfrm>
            <a:off x="3187700" y="2730499"/>
            <a:ext cx="2766323" cy="1749425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+mn-lt"/>
              </a:defRPr>
            </a:lvl1pPr>
            <a:lvl2pPr marL="0" indent="0" algn="ctr">
              <a:buNone/>
              <a:defRPr sz="1000">
                <a:latin typeface="+mn-lt"/>
              </a:defRPr>
            </a:lvl2pPr>
            <a:lvl3pPr marL="0" indent="0" algn="ctr">
              <a:buNone/>
              <a:defRPr sz="1000">
                <a:latin typeface="+mn-lt"/>
              </a:defRPr>
            </a:lvl3pPr>
            <a:lvl4pPr marL="0" indent="0" algn="ctr">
              <a:buNone/>
              <a:defRPr sz="1000">
                <a:latin typeface="+mn-lt"/>
              </a:defRPr>
            </a:lvl4pPr>
            <a:lvl5pPr marL="0" indent="0" algn="ctr">
              <a:buNone/>
              <a:defRPr sz="1000">
                <a:latin typeface="+mn-lt"/>
              </a:defRPr>
            </a:lvl5pPr>
            <a:lvl6pPr marL="0" indent="0" algn="ctr">
              <a:buNone/>
              <a:defRPr sz="1000">
                <a:latin typeface="+mn-lt"/>
              </a:defRPr>
            </a:lvl6pPr>
            <a:lvl7pPr marL="0" indent="0" algn="ctr">
              <a:buNone/>
              <a:defRPr sz="1000">
                <a:latin typeface="+mn-lt"/>
              </a:defRPr>
            </a:lvl7pPr>
            <a:lvl8pPr marL="0" indent="0" algn="ctr">
              <a:buNone/>
              <a:defRPr sz="1000">
                <a:latin typeface="+mn-lt"/>
              </a:defRPr>
            </a:lvl8pPr>
            <a:lvl9pPr marL="0" indent="0" algn="ctr">
              <a:buNone/>
              <a:defRPr sz="1000">
                <a:latin typeface="+mn-l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102">
            <a:extLst>
              <a:ext uri="{FF2B5EF4-FFF2-40B4-BE49-F238E27FC236}">
                <a16:creationId xmlns:a16="http://schemas.microsoft.com/office/drawing/2014/main" id="{72A96B3B-562D-43AD-B4FE-B66AB50276F5}"/>
              </a:ext>
            </a:extLst>
          </p:cNvPr>
          <p:cNvSpPr>
            <a:spLocks noGrp="1"/>
          </p:cNvSpPr>
          <p:nvPr>
            <p:ph type="body" sz="quarter" idx="16"/>
            <p:custDataLst>
              <p:tags r:id="rId4"/>
            </p:custDataLst>
          </p:nvPr>
        </p:nvSpPr>
        <p:spPr>
          <a:xfrm>
            <a:off x="6035675" y="2730499"/>
            <a:ext cx="2767013" cy="1749425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tx1"/>
                </a:solidFill>
                <a:latin typeface="+mn-lt"/>
              </a:defRPr>
            </a:lvl1pPr>
            <a:lvl2pPr marL="0" indent="0" algn="ctr">
              <a:buNone/>
              <a:defRPr sz="1000">
                <a:latin typeface="+mn-lt"/>
              </a:defRPr>
            </a:lvl2pPr>
            <a:lvl3pPr marL="0" indent="0" algn="ctr">
              <a:buNone/>
              <a:defRPr sz="1000">
                <a:latin typeface="+mn-lt"/>
              </a:defRPr>
            </a:lvl3pPr>
            <a:lvl4pPr marL="0" indent="0" algn="ctr">
              <a:buNone/>
              <a:defRPr sz="1000">
                <a:latin typeface="+mn-lt"/>
              </a:defRPr>
            </a:lvl4pPr>
            <a:lvl5pPr marL="0" indent="0" algn="ctr">
              <a:buNone/>
              <a:defRPr sz="1000">
                <a:latin typeface="+mn-lt"/>
              </a:defRPr>
            </a:lvl5pPr>
            <a:lvl6pPr marL="0" indent="0" algn="ctr">
              <a:buNone/>
              <a:defRPr sz="1000">
                <a:latin typeface="+mn-lt"/>
              </a:defRPr>
            </a:lvl6pPr>
            <a:lvl7pPr marL="0" indent="0" algn="ctr">
              <a:buNone/>
              <a:defRPr sz="1000">
                <a:latin typeface="+mn-lt"/>
              </a:defRPr>
            </a:lvl7pPr>
            <a:lvl8pPr marL="0" indent="0" algn="ctr">
              <a:buNone/>
              <a:defRPr sz="1000">
                <a:latin typeface="+mn-lt"/>
              </a:defRPr>
            </a:lvl8pPr>
            <a:lvl9pPr marL="0" indent="0" algn="ctr">
              <a:buNone/>
              <a:defRPr sz="1000">
                <a:latin typeface="+mn-l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3B982029-3BD5-448F-BB9E-009C516863EB}"/>
              </a:ext>
            </a:extLst>
          </p:cNvPr>
          <p:cNvSpPr>
            <a:spLocks noGrp="1"/>
          </p:cNvSpPr>
          <p:nvPr>
            <p:ph type="body" sz="quarter" idx="20" hasCustomPrompt="1"/>
            <p:custDataLst>
              <p:tags r:id="rId5"/>
            </p:custDataLst>
          </p:nvPr>
        </p:nvSpPr>
        <p:spPr>
          <a:xfrm>
            <a:off x="342000" y="1385888"/>
            <a:ext cx="3060000" cy="1026000"/>
          </a:xfrm>
          <a:prstGeom prst="chevron">
            <a:avLst/>
          </a:prstGeom>
          <a:solidFill>
            <a:srgbClr val="DD2720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2pPr>
            <a:lvl3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3pPr>
            <a:lvl4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4pPr>
            <a:lvl5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5pPr>
            <a:lvl6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6pPr>
            <a:lvl7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7pPr>
            <a:lvl8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8pPr>
            <a:lvl9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/>
              <a:t>Key fact</a:t>
            </a:r>
          </a:p>
        </p:txBody>
      </p:sp>
      <p:sp>
        <p:nvSpPr>
          <p:cNvPr id="25" name="Text Placeholder 73">
            <a:extLst>
              <a:ext uri="{FF2B5EF4-FFF2-40B4-BE49-F238E27FC236}">
                <a16:creationId xmlns:a16="http://schemas.microsoft.com/office/drawing/2014/main" id="{7FC4FFC1-DC72-4873-A063-C28F746046A0}"/>
              </a:ext>
            </a:extLst>
          </p:cNvPr>
          <p:cNvSpPr>
            <a:spLocks noGrp="1"/>
          </p:cNvSpPr>
          <p:nvPr>
            <p:ph type="body" sz="quarter" idx="21" hasCustomPrompt="1"/>
            <p:custDataLst>
              <p:tags r:id="rId6"/>
            </p:custDataLst>
          </p:nvPr>
        </p:nvSpPr>
        <p:spPr>
          <a:xfrm>
            <a:off x="3042000" y="1385888"/>
            <a:ext cx="3060000" cy="1026000"/>
          </a:xfrm>
          <a:prstGeom prst="chevron">
            <a:avLst/>
          </a:prstGeom>
          <a:solidFill>
            <a:srgbClr val="DD2720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2pPr>
            <a:lvl3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3pPr>
            <a:lvl4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4pPr>
            <a:lvl5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5pPr>
            <a:lvl6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6pPr>
            <a:lvl7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7pPr>
            <a:lvl8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8pPr>
            <a:lvl9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/>
              <a:t>Key fact</a:t>
            </a:r>
          </a:p>
        </p:txBody>
      </p:sp>
      <p:sp>
        <p:nvSpPr>
          <p:cNvPr id="26" name="Text Placeholder 74">
            <a:extLst>
              <a:ext uri="{FF2B5EF4-FFF2-40B4-BE49-F238E27FC236}">
                <a16:creationId xmlns:a16="http://schemas.microsoft.com/office/drawing/2014/main" id="{9A46E8ED-B0A1-4DF6-87DE-AC27E2297C40}"/>
              </a:ext>
            </a:extLst>
          </p:cNvPr>
          <p:cNvSpPr>
            <a:spLocks noGrp="1"/>
          </p:cNvSpPr>
          <p:nvPr>
            <p:ph type="body" sz="quarter" idx="22" hasCustomPrompt="1"/>
            <p:custDataLst>
              <p:tags r:id="rId7"/>
            </p:custDataLst>
          </p:nvPr>
        </p:nvSpPr>
        <p:spPr>
          <a:xfrm>
            <a:off x="5742000" y="1385888"/>
            <a:ext cx="3060000" cy="1026000"/>
          </a:xfrm>
          <a:prstGeom prst="chevron">
            <a:avLst/>
          </a:prstGeom>
          <a:solidFill>
            <a:srgbClr val="DD2720"/>
          </a:solidFill>
        </p:spPr>
        <p:txBody>
          <a:bodyPr anchor="ctr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2pPr>
            <a:lvl3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3pPr>
            <a:lvl4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4pPr>
            <a:lvl5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5pPr>
            <a:lvl6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6pPr>
            <a:lvl7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7pPr>
            <a:lvl8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8pPr>
            <a:lvl9pPr marL="0" indent="0" algn="ctr">
              <a:spcBef>
                <a:spcPts val="600"/>
              </a:spcBef>
              <a:buNone/>
              <a:defRPr sz="2000" b="1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/>
              <a:t>Key fact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17E292A-1EA6-4C7C-8338-A53666EFD8FA}"/>
              </a:ext>
            </a:extLst>
          </p:cNvPr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FooterBox"/>
          <p:cNvSpPr txBox="1"/>
          <p:nvPr userDrawn="1">
            <p:custDataLst>
              <p:tags r:id="rId9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6314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Statements x3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AFD690-6E87-4FE4-9E4F-1D19BD2A2E23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6EC3868-2347-49FD-8F50-67386693607E}"/>
              </a:ext>
            </a:extLst>
          </p:cNvPr>
          <p:cNvSpPr>
            <a:spLocks noGrp="1"/>
          </p:cNvSpPr>
          <p:nvPr>
            <p:ph type="pic" sz="quarter" idx="13" hasCustomPrompt="1"/>
            <p:custDataLst>
              <p:tags r:id="rId2"/>
            </p:custDataLst>
          </p:nvPr>
        </p:nvSpPr>
        <p:spPr>
          <a:xfrm>
            <a:off x="1565025" y="1382714"/>
            <a:ext cx="1080000" cy="108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r>
              <a:rPr lang="en-US"/>
              <a:t>Click Picture button on NRF tab to insert picture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5E233EC-FC67-4019-8142-67654FFAED23}"/>
              </a:ext>
            </a:extLst>
          </p:cNvPr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1077913" y="2730499"/>
            <a:ext cx="2054225" cy="1749425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tx2"/>
                </a:solidFill>
                <a:latin typeface="+mn-lt"/>
              </a:defRPr>
            </a:lvl1pPr>
            <a:lvl2pPr marL="0" indent="0" algn="ctr">
              <a:buNone/>
              <a:defRPr sz="1000">
                <a:latin typeface="+mn-lt"/>
              </a:defRPr>
            </a:lvl2pPr>
            <a:lvl3pPr marL="0" indent="0" algn="ctr">
              <a:buNone/>
              <a:defRPr sz="1000">
                <a:latin typeface="+mn-lt"/>
              </a:defRPr>
            </a:lvl3pPr>
            <a:lvl4pPr marL="0" indent="0" algn="ctr">
              <a:buNone/>
              <a:defRPr sz="1000">
                <a:latin typeface="+mn-lt"/>
              </a:defRPr>
            </a:lvl4pPr>
            <a:lvl5pPr marL="0" indent="0" algn="ctr">
              <a:buNone/>
              <a:defRPr sz="1000">
                <a:latin typeface="+mn-lt"/>
              </a:defRPr>
            </a:lvl5pPr>
            <a:lvl6pPr marL="0" indent="0" algn="ctr">
              <a:buNone/>
              <a:defRPr sz="1000">
                <a:latin typeface="+mn-lt"/>
              </a:defRPr>
            </a:lvl6pPr>
            <a:lvl7pPr marL="0" indent="0" algn="ctr">
              <a:buNone/>
              <a:defRPr sz="1000">
                <a:latin typeface="+mn-lt"/>
              </a:defRPr>
            </a:lvl7pPr>
            <a:lvl8pPr marL="0" indent="0" algn="ctr">
              <a:buNone/>
              <a:defRPr sz="1000">
                <a:latin typeface="+mn-lt"/>
              </a:defRPr>
            </a:lvl8pPr>
            <a:lvl9pPr marL="0" indent="0" algn="ctr">
              <a:buNone/>
              <a:defRPr sz="1000">
                <a:latin typeface="+mn-l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01">
            <a:extLst>
              <a:ext uri="{FF2B5EF4-FFF2-40B4-BE49-F238E27FC236}">
                <a16:creationId xmlns:a16="http://schemas.microsoft.com/office/drawing/2014/main" id="{5FDDA890-104C-40D7-B81F-CD5B937EE816}"/>
              </a:ext>
            </a:extLst>
          </p:cNvPr>
          <p:cNvSpPr>
            <a:spLocks noGrp="1"/>
          </p:cNvSpPr>
          <p:nvPr>
            <p:ph type="body" sz="quarter" idx="15"/>
            <p:custDataLst>
              <p:tags r:id="rId4"/>
            </p:custDataLst>
          </p:nvPr>
        </p:nvSpPr>
        <p:spPr>
          <a:xfrm>
            <a:off x="3544887" y="2730499"/>
            <a:ext cx="2054225" cy="1749425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tx2"/>
                </a:solidFill>
                <a:latin typeface="+mn-lt"/>
              </a:defRPr>
            </a:lvl1pPr>
            <a:lvl2pPr marL="0" indent="0" algn="ctr">
              <a:buNone/>
              <a:defRPr sz="1000">
                <a:latin typeface="+mn-lt"/>
              </a:defRPr>
            </a:lvl2pPr>
            <a:lvl3pPr marL="0" indent="0" algn="ctr">
              <a:buNone/>
              <a:defRPr sz="1000">
                <a:latin typeface="+mn-lt"/>
              </a:defRPr>
            </a:lvl3pPr>
            <a:lvl4pPr marL="0" indent="0" algn="ctr">
              <a:buNone/>
              <a:defRPr sz="1000">
                <a:latin typeface="+mn-lt"/>
              </a:defRPr>
            </a:lvl4pPr>
            <a:lvl5pPr marL="0" indent="0" algn="ctr">
              <a:buNone/>
              <a:defRPr sz="1000">
                <a:latin typeface="+mn-lt"/>
              </a:defRPr>
            </a:lvl5pPr>
            <a:lvl6pPr marL="0" indent="0" algn="ctr">
              <a:buNone/>
              <a:defRPr sz="1000">
                <a:latin typeface="+mn-lt"/>
              </a:defRPr>
            </a:lvl6pPr>
            <a:lvl7pPr marL="0" indent="0" algn="ctr">
              <a:buNone/>
              <a:defRPr sz="1000">
                <a:latin typeface="+mn-lt"/>
              </a:defRPr>
            </a:lvl7pPr>
            <a:lvl8pPr marL="0" indent="0" algn="ctr">
              <a:buNone/>
              <a:defRPr sz="1000">
                <a:latin typeface="+mn-lt"/>
              </a:defRPr>
            </a:lvl8pPr>
            <a:lvl9pPr marL="0" indent="0" algn="ctr">
              <a:buNone/>
              <a:defRPr sz="1000">
                <a:latin typeface="+mn-l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102">
            <a:extLst>
              <a:ext uri="{FF2B5EF4-FFF2-40B4-BE49-F238E27FC236}">
                <a16:creationId xmlns:a16="http://schemas.microsoft.com/office/drawing/2014/main" id="{72A96B3B-562D-43AD-B4FE-B66AB50276F5}"/>
              </a:ext>
            </a:extLst>
          </p:cNvPr>
          <p:cNvSpPr>
            <a:spLocks noGrp="1"/>
          </p:cNvSpPr>
          <p:nvPr>
            <p:ph type="body" sz="quarter" idx="16"/>
            <p:custDataLst>
              <p:tags r:id="rId5"/>
            </p:custDataLst>
          </p:nvPr>
        </p:nvSpPr>
        <p:spPr>
          <a:xfrm>
            <a:off x="6011864" y="2730499"/>
            <a:ext cx="2054225" cy="1749425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tx2"/>
                </a:solidFill>
                <a:latin typeface="+mn-lt"/>
              </a:defRPr>
            </a:lvl1pPr>
            <a:lvl2pPr marL="0" indent="0" algn="ctr">
              <a:buNone/>
              <a:defRPr sz="1000">
                <a:latin typeface="+mn-lt"/>
              </a:defRPr>
            </a:lvl2pPr>
            <a:lvl3pPr marL="0" indent="0" algn="ctr">
              <a:buNone/>
              <a:defRPr sz="1000">
                <a:latin typeface="+mn-lt"/>
              </a:defRPr>
            </a:lvl3pPr>
            <a:lvl4pPr marL="0" indent="0" algn="ctr">
              <a:buNone/>
              <a:defRPr sz="1000">
                <a:latin typeface="+mn-lt"/>
              </a:defRPr>
            </a:lvl4pPr>
            <a:lvl5pPr marL="0" indent="0" algn="ctr">
              <a:buNone/>
              <a:defRPr sz="1000">
                <a:latin typeface="+mn-lt"/>
              </a:defRPr>
            </a:lvl5pPr>
            <a:lvl6pPr marL="0" indent="0" algn="ctr">
              <a:buNone/>
              <a:defRPr sz="1000">
                <a:latin typeface="+mn-lt"/>
              </a:defRPr>
            </a:lvl6pPr>
            <a:lvl7pPr marL="0" indent="0" algn="ctr">
              <a:buNone/>
              <a:defRPr sz="1000">
                <a:latin typeface="+mn-lt"/>
              </a:defRPr>
            </a:lvl7pPr>
            <a:lvl8pPr marL="0" indent="0" algn="ctr">
              <a:buNone/>
              <a:defRPr sz="1000">
                <a:latin typeface="+mn-lt"/>
              </a:defRPr>
            </a:lvl8pPr>
            <a:lvl9pPr marL="0" indent="0" algn="ctr">
              <a:buNone/>
              <a:defRPr sz="1000">
                <a:latin typeface="+mn-l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Picture Placeholder 83">
            <a:extLst>
              <a:ext uri="{FF2B5EF4-FFF2-40B4-BE49-F238E27FC236}">
                <a16:creationId xmlns:a16="http://schemas.microsoft.com/office/drawing/2014/main" id="{7691E321-9BC5-4DDA-B91E-E70FD57A72AC}"/>
              </a:ext>
            </a:extLst>
          </p:cNvPr>
          <p:cNvSpPr>
            <a:spLocks noGrp="1"/>
          </p:cNvSpPr>
          <p:nvPr>
            <p:ph type="pic" sz="quarter" idx="17" hasCustomPrompt="1"/>
            <p:custDataLst>
              <p:tags r:id="rId6"/>
            </p:custDataLst>
          </p:nvPr>
        </p:nvSpPr>
        <p:spPr>
          <a:xfrm>
            <a:off x="4031999" y="1382714"/>
            <a:ext cx="1080000" cy="108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r>
              <a:rPr lang="en-US"/>
              <a:t>Click Picture button on NRF tab to insert picture</a:t>
            </a:r>
          </a:p>
        </p:txBody>
      </p:sp>
      <p:sp>
        <p:nvSpPr>
          <p:cNvPr id="15" name="Picture Placeholder 84">
            <a:extLst>
              <a:ext uri="{FF2B5EF4-FFF2-40B4-BE49-F238E27FC236}">
                <a16:creationId xmlns:a16="http://schemas.microsoft.com/office/drawing/2014/main" id="{EACDE969-5C38-408A-B09F-5D5AF73E232B}"/>
              </a:ext>
            </a:extLst>
          </p:cNvPr>
          <p:cNvSpPr>
            <a:spLocks noGrp="1"/>
          </p:cNvSpPr>
          <p:nvPr>
            <p:ph type="pic" sz="quarter" idx="18" hasCustomPrompt="1"/>
            <p:custDataLst>
              <p:tags r:id="rId7"/>
            </p:custDataLst>
          </p:nvPr>
        </p:nvSpPr>
        <p:spPr>
          <a:xfrm>
            <a:off x="6498976" y="1382714"/>
            <a:ext cx="1080000" cy="108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r>
              <a:rPr lang="en-US"/>
              <a:t>Click Picture button on NRF tab to insert picture</a:t>
            </a: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587FA867-83E4-472C-8299-FDC3F8152767}"/>
              </a:ext>
            </a:extLst>
          </p:cNvPr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FooterBox"/>
          <p:cNvSpPr txBox="1"/>
          <p:nvPr userDrawn="1">
            <p:custDataLst>
              <p:tags r:id="rId9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4738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Statements x4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AFD690-6E87-4FE4-9E4F-1D19BD2A2E23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6EC3868-2347-49FD-8F50-67386693607E}"/>
              </a:ext>
            </a:extLst>
          </p:cNvPr>
          <p:cNvSpPr>
            <a:spLocks noGrp="1"/>
          </p:cNvSpPr>
          <p:nvPr>
            <p:ph type="pic" sz="quarter" idx="13" hasCustomPrompt="1"/>
            <p:custDataLst>
              <p:tags r:id="rId2"/>
            </p:custDataLst>
          </p:nvPr>
        </p:nvSpPr>
        <p:spPr>
          <a:xfrm>
            <a:off x="829112" y="1382714"/>
            <a:ext cx="1080000" cy="108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r>
              <a:rPr lang="en-US"/>
              <a:t>Click Picture button on NRF tab to insert picture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5E233EC-FC67-4019-8142-67654FFAED23}"/>
              </a:ext>
            </a:extLst>
          </p:cNvPr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342000" y="2730499"/>
            <a:ext cx="2054225" cy="1749425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tx2"/>
                </a:solidFill>
                <a:latin typeface="+mn-lt"/>
              </a:defRPr>
            </a:lvl1pPr>
            <a:lvl2pPr marL="0" indent="0" algn="ctr">
              <a:buNone/>
              <a:defRPr sz="1000">
                <a:latin typeface="+mn-lt"/>
              </a:defRPr>
            </a:lvl2pPr>
            <a:lvl3pPr marL="0" indent="0" algn="ctr">
              <a:buNone/>
              <a:defRPr sz="1000">
                <a:latin typeface="+mn-lt"/>
              </a:defRPr>
            </a:lvl3pPr>
            <a:lvl4pPr marL="0" indent="0" algn="ctr">
              <a:buNone/>
              <a:defRPr sz="1000">
                <a:latin typeface="+mn-lt"/>
              </a:defRPr>
            </a:lvl4pPr>
            <a:lvl5pPr marL="0" indent="0" algn="ctr">
              <a:buNone/>
              <a:defRPr sz="1000">
                <a:latin typeface="+mn-lt"/>
              </a:defRPr>
            </a:lvl5pPr>
            <a:lvl6pPr marL="0" indent="0" algn="ctr">
              <a:buNone/>
              <a:defRPr sz="1000">
                <a:latin typeface="+mn-lt"/>
              </a:defRPr>
            </a:lvl6pPr>
            <a:lvl7pPr marL="0" indent="0" algn="ctr">
              <a:buNone/>
              <a:defRPr sz="1000">
                <a:latin typeface="+mn-lt"/>
              </a:defRPr>
            </a:lvl7pPr>
            <a:lvl8pPr marL="0" indent="0" algn="ctr">
              <a:buNone/>
              <a:defRPr sz="1000">
                <a:latin typeface="+mn-lt"/>
              </a:defRPr>
            </a:lvl8pPr>
            <a:lvl9pPr marL="0" indent="0" algn="ctr">
              <a:buNone/>
              <a:defRPr sz="1000">
                <a:latin typeface="+mn-l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01">
            <a:extLst>
              <a:ext uri="{FF2B5EF4-FFF2-40B4-BE49-F238E27FC236}">
                <a16:creationId xmlns:a16="http://schemas.microsoft.com/office/drawing/2014/main" id="{5FDDA890-104C-40D7-B81F-CD5B937EE816}"/>
              </a:ext>
            </a:extLst>
          </p:cNvPr>
          <p:cNvSpPr>
            <a:spLocks noGrp="1"/>
          </p:cNvSpPr>
          <p:nvPr>
            <p:ph type="body" sz="quarter" idx="15"/>
            <p:custDataLst>
              <p:tags r:id="rId4"/>
            </p:custDataLst>
          </p:nvPr>
        </p:nvSpPr>
        <p:spPr>
          <a:xfrm>
            <a:off x="2477258" y="2730499"/>
            <a:ext cx="2054225" cy="1749425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tx2"/>
                </a:solidFill>
                <a:latin typeface="+mn-lt"/>
              </a:defRPr>
            </a:lvl1pPr>
            <a:lvl2pPr marL="0" indent="0" algn="ctr">
              <a:buNone/>
              <a:defRPr sz="1000">
                <a:latin typeface="+mn-lt"/>
              </a:defRPr>
            </a:lvl2pPr>
            <a:lvl3pPr marL="0" indent="0" algn="ctr">
              <a:buNone/>
              <a:defRPr sz="1000">
                <a:latin typeface="+mn-lt"/>
              </a:defRPr>
            </a:lvl3pPr>
            <a:lvl4pPr marL="0" indent="0" algn="ctr">
              <a:buNone/>
              <a:defRPr sz="1000">
                <a:latin typeface="+mn-lt"/>
              </a:defRPr>
            </a:lvl4pPr>
            <a:lvl5pPr marL="0" indent="0" algn="ctr">
              <a:buNone/>
              <a:defRPr sz="1000">
                <a:latin typeface="+mn-lt"/>
              </a:defRPr>
            </a:lvl5pPr>
            <a:lvl6pPr marL="0" indent="0" algn="ctr">
              <a:buNone/>
              <a:defRPr sz="1000">
                <a:latin typeface="+mn-lt"/>
              </a:defRPr>
            </a:lvl6pPr>
            <a:lvl7pPr marL="0" indent="0" algn="ctr">
              <a:buNone/>
              <a:defRPr sz="1000">
                <a:latin typeface="+mn-lt"/>
              </a:defRPr>
            </a:lvl7pPr>
            <a:lvl8pPr marL="0" indent="0" algn="ctr">
              <a:buNone/>
              <a:defRPr sz="1000">
                <a:latin typeface="+mn-lt"/>
              </a:defRPr>
            </a:lvl8pPr>
            <a:lvl9pPr marL="0" indent="0" algn="ctr">
              <a:buNone/>
              <a:defRPr sz="1000">
                <a:latin typeface="+mn-l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102">
            <a:extLst>
              <a:ext uri="{FF2B5EF4-FFF2-40B4-BE49-F238E27FC236}">
                <a16:creationId xmlns:a16="http://schemas.microsoft.com/office/drawing/2014/main" id="{72A96B3B-562D-43AD-B4FE-B66AB50276F5}"/>
              </a:ext>
            </a:extLst>
          </p:cNvPr>
          <p:cNvSpPr>
            <a:spLocks noGrp="1"/>
          </p:cNvSpPr>
          <p:nvPr>
            <p:ph type="body" sz="quarter" idx="16"/>
            <p:custDataLst>
              <p:tags r:id="rId5"/>
            </p:custDataLst>
          </p:nvPr>
        </p:nvSpPr>
        <p:spPr>
          <a:xfrm>
            <a:off x="4612516" y="2730499"/>
            <a:ext cx="2054225" cy="1749425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tx2"/>
                </a:solidFill>
                <a:latin typeface="+mn-lt"/>
              </a:defRPr>
            </a:lvl1pPr>
            <a:lvl2pPr marL="0" indent="0" algn="ctr">
              <a:buNone/>
              <a:defRPr sz="1000">
                <a:latin typeface="+mn-lt"/>
              </a:defRPr>
            </a:lvl2pPr>
            <a:lvl3pPr marL="0" indent="0" algn="ctr">
              <a:buNone/>
              <a:defRPr sz="1000">
                <a:latin typeface="+mn-lt"/>
              </a:defRPr>
            </a:lvl3pPr>
            <a:lvl4pPr marL="0" indent="0" algn="ctr">
              <a:buNone/>
              <a:defRPr sz="1000">
                <a:latin typeface="+mn-lt"/>
              </a:defRPr>
            </a:lvl4pPr>
            <a:lvl5pPr marL="0" indent="0" algn="ctr">
              <a:buNone/>
              <a:defRPr sz="1000">
                <a:latin typeface="+mn-lt"/>
              </a:defRPr>
            </a:lvl5pPr>
            <a:lvl6pPr marL="0" indent="0" algn="ctr">
              <a:buNone/>
              <a:defRPr sz="1000">
                <a:latin typeface="+mn-lt"/>
              </a:defRPr>
            </a:lvl6pPr>
            <a:lvl7pPr marL="0" indent="0" algn="ctr">
              <a:buNone/>
              <a:defRPr sz="1000">
                <a:latin typeface="+mn-lt"/>
              </a:defRPr>
            </a:lvl7pPr>
            <a:lvl8pPr marL="0" indent="0" algn="ctr">
              <a:buNone/>
              <a:defRPr sz="1000">
                <a:latin typeface="+mn-lt"/>
              </a:defRPr>
            </a:lvl8pPr>
            <a:lvl9pPr marL="0" indent="0" algn="ctr">
              <a:buNone/>
              <a:defRPr sz="1000">
                <a:latin typeface="+mn-l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Picture Placeholder 83">
            <a:extLst>
              <a:ext uri="{FF2B5EF4-FFF2-40B4-BE49-F238E27FC236}">
                <a16:creationId xmlns:a16="http://schemas.microsoft.com/office/drawing/2014/main" id="{7691E321-9BC5-4DDA-B91E-E70FD57A72AC}"/>
              </a:ext>
            </a:extLst>
          </p:cNvPr>
          <p:cNvSpPr>
            <a:spLocks noGrp="1"/>
          </p:cNvSpPr>
          <p:nvPr>
            <p:ph type="pic" sz="quarter" idx="17" hasCustomPrompt="1"/>
            <p:custDataLst>
              <p:tags r:id="rId6"/>
            </p:custDataLst>
          </p:nvPr>
        </p:nvSpPr>
        <p:spPr>
          <a:xfrm>
            <a:off x="2964370" y="1382714"/>
            <a:ext cx="1080000" cy="108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r>
              <a:rPr lang="en-US"/>
              <a:t>Click Picture button on NRF tab to insert picture</a:t>
            </a:r>
          </a:p>
        </p:txBody>
      </p:sp>
      <p:sp>
        <p:nvSpPr>
          <p:cNvPr id="15" name="Picture Placeholder 84">
            <a:extLst>
              <a:ext uri="{FF2B5EF4-FFF2-40B4-BE49-F238E27FC236}">
                <a16:creationId xmlns:a16="http://schemas.microsoft.com/office/drawing/2014/main" id="{EACDE969-5C38-408A-B09F-5D5AF73E232B}"/>
              </a:ext>
            </a:extLst>
          </p:cNvPr>
          <p:cNvSpPr>
            <a:spLocks noGrp="1"/>
          </p:cNvSpPr>
          <p:nvPr>
            <p:ph type="pic" sz="quarter" idx="18" hasCustomPrompt="1"/>
            <p:custDataLst>
              <p:tags r:id="rId7"/>
            </p:custDataLst>
          </p:nvPr>
        </p:nvSpPr>
        <p:spPr>
          <a:xfrm>
            <a:off x="5099628" y="1382714"/>
            <a:ext cx="1080000" cy="108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r>
              <a:rPr lang="en-US"/>
              <a:t>Click Picture button on NRF tab to insert picture</a:t>
            </a:r>
          </a:p>
        </p:txBody>
      </p:sp>
      <p:sp>
        <p:nvSpPr>
          <p:cNvPr id="16" name="Text Placeholder 105">
            <a:extLst>
              <a:ext uri="{FF2B5EF4-FFF2-40B4-BE49-F238E27FC236}">
                <a16:creationId xmlns:a16="http://schemas.microsoft.com/office/drawing/2014/main" id="{5B2BD9F5-C207-4B3D-A38A-791D1C35D9FD}"/>
              </a:ext>
            </a:extLst>
          </p:cNvPr>
          <p:cNvSpPr>
            <a:spLocks noGrp="1"/>
          </p:cNvSpPr>
          <p:nvPr>
            <p:ph type="body" sz="quarter" idx="19"/>
            <p:custDataLst>
              <p:tags r:id="rId8"/>
            </p:custDataLst>
          </p:nvPr>
        </p:nvSpPr>
        <p:spPr>
          <a:xfrm>
            <a:off x="6747775" y="2730500"/>
            <a:ext cx="2054225" cy="1722438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tx2"/>
                </a:solidFill>
                <a:latin typeface="+mn-lt"/>
              </a:defRPr>
            </a:lvl1pPr>
            <a:lvl2pPr marL="0" indent="0" algn="ctr">
              <a:buNone/>
              <a:defRPr sz="1000">
                <a:latin typeface="+mn-lt"/>
              </a:defRPr>
            </a:lvl2pPr>
            <a:lvl3pPr marL="0" indent="0" algn="ctr">
              <a:buNone/>
              <a:defRPr sz="1000">
                <a:latin typeface="+mn-lt"/>
              </a:defRPr>
            </a:lvl3pPr>
            <a:lvl4pPr marL="0" indent="0" algn="ctr">
              <a:buNone/>
              <a:defRPr sz="1000">
                <a:latin typeface="+mn-lt"/>
              </a:defRPr>
            </a:lvl4pPr>
            <a:lvl5pPr marL="0" indent="0" algn="ctr">
              <a:buNone/>
              <a:defRPr sz="1000">
                <a:latin typeface="+mn-lt"/>
              </a:defRPr>
            </a:lvl5pPr>
            <a:lvl6pPr marL="0" indent="0" algn="ctr">
              <a:buNone/>
              <a:defRPr sz="1000">
                <a:latin typeface="+mn-lt"/>
              </a:defRPr>
            </a:lvl6pPr>
            <a:lvl7pPr marL="0" indent="0" algn="ctr">
              <a:buNone/>
              <a:defRPr sz="1000">
                <a:latin typeface="+mn-lt"/>
              </a:defRPr>
            </a:lvl7pPr>
            <a:lvl8pPr marL="0" indent="0" algn="ctr">
              <a:buNone/>
              <a:defRPr sz="1000">
                <a:latin typeface="+mn-lt"/>
              </a:defRPr>
            </a:lvl8pPr>
            <a:lvl9pPr marL="0" indent="0" algn="ctr">
              <a:buNone/>
              <a:defRPr sz="1000">
                <a:latin typeface="+mn-l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Picture Placeholder 86">
            <a:extLst>
              <a:ext uri="{FF2B5EF4-FFF2-40B4-BE49-F238E27FC236}">
                <a16:creationId xmlns:a16="http://schemas.microsoft.com/office/drawing/2014/main" id="{286FE8B4-1797-4473-8E68-0A9BD9F03A76}"/>
              </a:ext>
            </a:extLst>
          </p:cNvPr>
          <p:cNvSpPr>
            <a:spLocks noGrp="1"/>
          </p:cNvSpPr>
          <p:nvPr>
            <p:ph type="pic" sz="quarter" idx="20" hasCustomPrompt="1"/>
            <p:custDataLst>
              <p:tags r:id="rId9"/>
            </p:custDataLst>
          </p:nvPr>
        </p:nvSpPr>
        <p:spPr>
          <a:xfrm>
            <a:off x="7234887" y="1382714"/>
            <a:ext cx="1080000" cy="108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r>
              <a:rPr lang="en-US"/>
              <a:t>Click Picture button on NRF tab to insert picture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9038FC5-FD66-457A-869D-5AC9CAFD0AE3}"/>
              </a:ext>
            </a:extLst>
          </p:cNvPr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FooterBox"/>
          <p:cNvSpPr txBox="1"/>
          <p:nvPr userDrawn="1">
            <p:custDataLst>
              <p:tags r:id="rId11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0315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Statemen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0D9FF4-8C7C-4168-A02A-8E7886EBEAE7}"/>
              </a:ext>
            </a:extLst>
          </p:cNvPr>
          <p:cNvSpPr>
            <a:spLocks noGrp="1"/>
          </p:cNvSpPr>
          <p:nvPr>
            <p:ph type="sldNum" sz="quarter" idx="17"/>
            <p:custDataLst>
              <p:tags r:id="rId1"/>
            </p:custDataLst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37E6904-D487-4477-A9F4-0708D47A3F4F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49338" y="779463"/>
            <a:ext cx="7038000" cy="509875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C7D84D6-24A4-437A-8464-4BB82FBB4AF5}"/>
              </a:ext>
            </a:extLst>
          </p:cNvPr>
          <p:cNvSpPr>
            <a:spLocks noGrp="1"/>
          </p:cNvSpPr>
          <p:nvPr>
            <p:ph type="body" sz="quarter" idx="18"/>
            <p:custDataLst>
              <p:tags r:id="rId3"/>
            </p:custDataLst>
          </p:nvPr>
        </p:nvSpPr>
        <p:spPr>
          <a:xfrm>
            <a:off x="1049338" y="1385888"/>
            <a:ext cx="7038000" cy="2544762"/>
          </a:xfrm>
        </p:spPr>
        <p:txBody>
          <a:bodyPr>
            <a:noAutofit/>
          </a:bodyPr>
          <a:lstStyle>
            <a:lvl1pPr>
              <a:defRPr sz="1600">
                <a:latin typeface="+mj-lt"/>
              </a:defRPr>
            </a:lvl1pPr>
            <a:lvl2pPr>
              <a:defRPr sz="1400">
                <a:latin typeface="+mj-lt"/>
              </a:defRPr>
            </a:lvl2pPr>
            <a:lvl3pPr>
              <a:defRPr sz="1400">
                <a:latin typeface="+mj-lt"/>
              </a:defRPr>
            </a:lvl3pPr>
            <a:lvl4pPr>
              <a:defRPr sz="1400">
                <a:latin typeface="+mj-lt"/>
              </a:defRPr>
            </a:lvl4pPr>
            <a:lvl5pPr>
              <a:defRPr sz="1400">
                <a:latin typeface="+mj-lt"/>
              </a:defRPr>
            </a:lvl5pPr>
            <a:lvl6pPr>
              <a:defRPr sz="1400">
                <a:latin typeface="+mj-lt"/>
              </a:defRPr>
            </a:lvl6pPr>
            <a:lvl7pPr>
              <a:defRPr sz="1400">
                <a:latin typeface="+mj-lt"/>
              </a:defRPr>
            </a:lvl7pPr>
            <a:lvl8pPr>
              <a:defRPr sz="1400">
                <a:latin typeface="+mj-lt"/>
              </a:defRPr>
            </a:lvl8pPr>
            <a:lvl9pPr>
              <a:defRPr sz="1400">
                <a:latin typeface="+mj-lt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Box"/>
          <p:cNvSpPr txBox="1"/>
          <p:nvPr userDrawn="1">
            <p:custDataLst>
              <p:tags r:id="rId4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4714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103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Standard C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475354-7C5F-4C85-9DDD-643860F96C4A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D26620F-23E4-4F72-B94C-6C44B8168EB2}"/>
              </a:ext>
            </a:extLst>
          </p:cNvPr>
          <p:cNvSpPr>
            <a:spLocks noGrp="1"/>
          </p:cNvSpPr>
          <p:nvPr>
            <p:ph type="pic" sz="quarter" idx="13" hasCustomPrompt="1"/>
            <p:custDataLst>
              <p:tags r:id="rId2"/>
            </p:custDataLst>
          </p:nvPr>
        </p:nvSpPr>
        <p:spPr>
          <a:xfrm>
            <a:off x="4610100" y="1385888"/>
            <a:ext cx="1343025" cy="1343025"/>
          </a:xfrm>
          <a:prstGeom prst="ellipse">
            <a:avLst/>
          </a:prstGeom>
          <a:noFill/>
          <a:ln w="12700">
            <a:solidFill>
              <a:schemeClr val="bg2">
                <a:lumMod val="20000"/>
                <a:lumOff val="80000"/>
              </a:schemeClr>
            </a:solidFill>
          </a:ln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/>
              <a:t>Paste CV picture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6A1ABDD-D876-4691-AF77-510FB7294688}"/>
              </a:ext>
            </a:extLst>
          </p:cNvPr>
          <p:cNvSpPr>
            <a:spLocks noGrp="1"/>
          </p:cNvSpPr>
          <p:nvPr>
            <p:ph type="body" sz="quarter" idx="14" hasCustomPrompt="1"/>
            <p:custDataLst>
              <p:tags r:id="rId3"/>
            </p:custDataLst>
          </p:nvPr>
        </p:nvSpPr>
        <p:spPr>
          <a:xfrm>
            <a:off x="6029325" y="2503487"/>
            <a:ext cx="2772000" cy="1976437"/>
          </a:xfrm>
        </p:spPr>
        <p:txBody>
          <a:bodyPr/>
          <a:lstStyle>
            <a:lvl1pPr marL="0" indent="0">
              <a:buNone/>
              <a:defRPr sz="1000"/>
            </a:lvl1pPr>
            <a:lvl2pPr marL="0" indent="0">
              <a:buNone/>
              <a:defRPr sz="1000"/>
            </a:lvl2pPr>
            <a:lvl3pPr marL="0" indent="0">
              <a:buNone/>
              <a:defRPr sz="1000"/>
            </a:lvl3pPr>
            <a:lvl4pPr marL="0" indent="0">
              <a:buNone/>
              <a:defRPr sz="1000"/>
            </a:lvl4pPr>
            <a:lvl5pPr marL="0" indent="0">
              <a:buNone/>
              <a:defRPr sz="1000"/>
            </a:lvl5pPr>
            <a:lvl6pPr marL="0" indent="0">
              <a:buNone/>
              <a:defRPr sz="1000"/>
            </a:lvl6pPr>
            <a:lvl7pPr marL="0" indent="0">
              <a:buNone/>
              <a:defRPr sz="1000"/>
            </a:lvl7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/>
              <a:t>Bio text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18" name="Text Placeholder 121">
            <a:extLst>
              <a:ext uri="{FF2B5EF4-FFF2-40B4-BE49-F238E27FC236}">
                <a16:creationId xmlns:a16="http://schemas.microsoft.com/office/drawing/2014/main" id="{E94DE87B-EF78-4280-B268-95AD50B0F07A}"/>
              </a:ext>
            </a:extLst>
          </p:cNvPr>
          <p:cNvSpPr>
            <a:spLocks noGrp="1"/>
          </p:cNvSpPr>
          <p:nvPr>
            <p:ph type="body" sz="quarter" idx="15" hasCustomPrompt="1"/>
            <p:custDataLst>
              <p:tags r:id="rId4"/>
            </p:custDataLst>
          </p:nvPr>
        </p:nvSpPr>
        <p:spPr>
          <a:xfrm>
            <a:off x="6029325" y="2005671"/>
            <a:ext cx="2772000" cy="307777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000" b="1"/>
            </a:lvl1pPr>
            <a:lvl2pPr marL="0" indent="0">
              <a:spcBef>
                <a:spcPts val="0"/>
              </a:spcBef>
              <a:buNone/>
              <a:defRPr sz="1000"/>
            </a:lvl2pPr>
            <a:lvl3pPr marL="0" indent="0">
              <a:spcBef>
                <a:spcPts val="0"/>
              </a:spcBef>
              <a:buNone/>
              <a:defRPr sz="1000"/>
            </a:lvl3pPr>
            <a:lvl4pPr marL="0" indent="0">
              <a:spcBef>
                <a:spcPts val="0"/>
              </a:spcBef>
              <a:buNone/>
              <a:defRPr sz="1000"/>
            </a:lvl4pPr>
            <a:lvl5pPr marL="0" indent="0">
              <a:spcBef>
                <a:spcPts val="0"/>
              </a:spcBef>
              <a:buNone/>
              <a:defRPr sz="1000"/>
            </a:lvl5pPr>
            <a:lvl6pPr marL="0" indent="0">
              <a:spcBef>
                <a:spcPts val="0"/>
              </a:spcBef>
              <a:buNone/>
              <a:defRPr sz="1000"/>
            </a:lvl6pPr>
            <a:lvl7pPr marL="0" indent="0">
              <a:spcBef>
                <a:spcPts val="0"/>
              </a:spcBef>
              <a:buNone/>
              <a:defRPr sz="1000"/>
            </a:lvl7pPr>
            <a:lvl8pPr marL="0" indent="0">
              <a:spcBef>
                <a:spcPts val="0"/>
              </a:spcBef>
              <a:buNone/>
              <a:defRPr sz="1000"/>
            </a:lvl8pPr>
            <a:lvl9pPr marL="0" indent="0">
              <a:spcBef>
                <a:spcPts val="0"/>
              </a:spcBef>
              <a:buNone/>
              <a:defRPr sz="1000"/>
            </a:lvl9pPr>
          </a:lstStyle>
          <a:p>
            <a:pPr lvl="0"/>
            <a:r>
              <a:rPr lang="en-US"/>
              <a:t>Job title</a:t>
            </a:r>
          </a:p>
          <a:p>
            <a:pPr lvl="1"/>
            <a:r>
              <a:rPr lang="en-US"/>
              <a:t>Legal entity</a:t>
            </a:r>
          </a:p>
        </p:txBody>
      </p:sp>
      <p:sp>
        <p:nvSpPr>
          <p:cNvPr id="19" name="Text Placeholder 122">
            <a:extLst>
              <a:ext uri="{FF2B5EF4-FFF2-40B4-BE49-F238E27FC236}">
                <a16:creationId xmlns:a16="http://schemas.microsoft.com/office/drawing/2014/main" id="{3C6C0434-AD0D-4006-B328-AB5C0EC9D711}"/>
              </a:ext>
            </a:extLst>
          </p:cNvPr>
          <p:cNvSpPr>
            <a:spLocks noGrp="1"/>
          </p:cNvSpPr>
          <p:nvPr>
            <p:ph type="body" sz="quarter" idx="16" hasCustomPrompt="1"/>
            <p:custDataLst>
              <p:tags r:id="rId5"/>
            </p:custDataLst>
          </p:nvPr>
        </p:nvSpPr>
        <p:spPr>
          <a:xfrm>
            <a:off x="6029325" y="1745809"/>
            <a:ext cx="2772000" cy="215444"/>
          </a:xfrm>
        </p:spPr>
        <p:txBody>
          <a:bodyPr anchor="b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 marL="0" indent="0">
              <a:buNone/>
              <a:defRPr sz="1400" b="1">
                <a:solidFill>
                  <a:schemeClr val="tx2"/>
                </a:solidFill>
              </a:defRPr>
            </a:lvl2pPr>
            <a:lvl3pPr marL="0" indent="0">
              <a:buNone/>
              <a:defRPr sz="1400" b="1">
                <a:solidFill>
                  <a:schemeClr val="tx2"/>
                </a:solidFill>
              </a:defRPr>
            </a:lvl3pPr>
            <a:lvl4pPr marL="0" indent="0">
              <a:buNone/>
              <a:defRPr sz="1400" b="1">
                <a:solidFill>
                  <a:schemeClr val="tx2"/>
                </a:solidFill>
              </a:defRPr>
            </a:lvl4pPr>
            <a:lvl5pPr marL="0" indent="0">
              <a:buNone/>
              <a:defRPr sz="1400" b="1">
                <a:solidFill>
                  <a:schemeClr val="tx2"/>
                </a:solidFill>
              </a:defRPr>
            </a:lvl5pPr>
            <a:lvl6pPr marL="0" indent="0">
              <a:buNone/>
              <a:defRPr sz="1400" b="1">
                <a:solidFill>
                  <a:schemeClr val="tx2"/>
                </a:solidFill>
              </a:defRPr>
            </a:lvl6pPr>
            <a:lvl7pPr marL="0" indent="0">
              <a:buNone/>
              <a:defRPr sz="1400" b="1">
                <a:solidFill>
                  <a:schemeClr val="tx2"/>
                </a:solidFill>
              </a:defRPr>
            </a:lvl7pPr>
            <a:lvl8pPr marL="0" indent="0">
              <a:buNone/>
              <a:defRPr sz="1400" b="1">
                <a:solidFill>
                  <a:schemeClr val="tx2"/>
                </a:solidFill>
              </a:defRPr>
            </a:lvl8pPr>
            <a:lvl9pPr marL="0" indent="0">
              <a:buNone/>
              <a:defRPr sz="14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Name Surname</a:t>
            </a:r>
          </a:p>
        </p:txBody>
      </p:sp>
      <p:sp>
        <p:nvSpPr>
          <p:cNvPr id="20" name="Picture Placeholder 103">
            <a:extLst>
              <a:ext uri="{FF2B5EF4-FFF2-40B4-BE49-F238E27FC236}">
                <a16:creationId xmlns:a16="http://schemas.microsoft.com/office/drawing/2014/main" id="{AF0176EB-93C3-436D-BC41-7FD82BBA4A26}"/>
              </a:ext>
            </a:extLst>
          </p:cNvPr>
          <p:cNvSpPr>
            <a:spLocks noGrp="1"/>
          </p:cNvSpPr>
          <p:nvPr>
            <p:ph type="pic" sz="quarter" idx="17" hasCustomPrompt="1"/>
            <p:custDataLst>
              <p:tags r:id="rId6"/>
            </p:custDataLst>
          </p:nvPr>
        </p:nvSpPr>
        <p:spPr>
          <a:xfrm>
            <a:off x="342000" y="1385888"/>
            <a:ext cx="1343025" cy="1343025"/>
          </a:xfrm>
          <a:prstGeom prst="ellipse">
            <a:avLst/>
          </a:prstGeom>
          <a:ln w="12700">
            <a:solidFill>
              <a:schemeClr val="bg2">
                <a:lumMod val="20000"/>
                <a:lumOff val="80000"/>
              </a:schemeClr>
            </a:solidFill>
          </a:ln>
        </p:spPr>
        <p:txBody>
          <a:bodyPr/>
          <a:lstStyle>
            <a:lvl1pPr marL="0" indent="0">
              <a:buNone/>
              <a:defRPr sz="1000"/>
            </a:lvl1pPr>
          </a:lstStyle>
          <a:p>
            <a:r>
              <a:rPr lang="en-US"/>
              <a:t>Paste CV picture</a:t>
            </a:r>
          </a:p>
        </p:txBody>
      </p:sp>
      <p:sp>
        <p:nvSpPr>
          <p:cNvPr id="21" name="Text Placeholder 124">
            <a:extLst>
              <a:ext uri="{FF2B5EF4-FFF2-40B4-BE49-F238E27FC236}">
                <a16:creationId xmlns:a16="http://schemas.microsoft.com/office/drawing/2014/main" id="{7412D77A-940F-4C33-B400-E7981952BD14}"/>
              </a:ext>
            </a:extLst>
          </p:cNvPr>
          <p:cNvSpPr>
            <a:spLocks noGrp="1"/>
          </p:cNvSpPr>
          <p:nvPr>
            <p:ph type="body" sz="quarter" idx="18" hasCustomPrompt="1"/>
            <p:custDataLst>
              <p:tags r:id="rId7"/>
            </p:custDataLst>
          </p:nvPr>
        </p:nvSpPr>
        <p:spPr>
          <a:xfrm>
            <a:off x="1763713" y="2503487"/>
            <a:ext cx="2772000" cy="1976437"/>
          </a:xfrm>
        </p:spPr>
        <p:txBody>
          <a:bodyPr/>
          <a:lstStyle>
            <a:lvl1pPr marL="0" indent="0">
              <a:buNone/>
              <a:defRPr sz="1000"/>
            </a:lvl1pPr>
            <a:lvl2pPr marL="0" indent="0">
              <a:buNone/>
              <a:defRPr sz="1000"/>
            </a:lvl2pPr>
            <a:lvl3pPr marL="0" indent="0">
              <a:buNone/>
              <a:defRPr sz="1000"/>
            </a:lvl3pPr>
            <a:lvl4pPr marL="0" indent="0">
              <a:buNone/>
              <a:defRPr sz="1000"/>
            </a:lvl4pPr>
            <a:lvl5pPr marL="0" indent="0">
              <a:buNone/>
              <a:defRPr sz="1000"/>
            </a:lvl5pPr>
            <a:lvl6pPr marL="0" indent="0">
              <a:buNone/>
              <a:defRPr sz="1000"/>
            </a:lvl6pPr>
            <a:lvl7pPr marL="0" indent="0">
              <a:buNone/>
              <a:defRPr sz="1000"/>
            </a:lvl7pPr>
            <a:lvl8pPr marL="0" indent="0">
              <a:buNone/>
              <a:defRPr sz="1000"/>
            </a:lvl8pPr>
            <a:lvl9pPr marL="0" indent="0">
              <a:buNone/>
              <a:defRPr sz="1000"/>
            </a:lvl9pPr>
          </a:lstStyle>
          <a:p>
            <a:pPr lvl="0"/>
            <a:r>
              <a:rPr lang="en-US"/>
              <a:t>Bio text here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22" name="Text Placeholder 125">
            <a:extLst>
              <a:ext uri="{FF2B5EF4-FFF2-40B4-BE49-F238E27FC236}">
                <a16:creationId xmlns:a16="http://schemas.microsoft.com/office/drawing/2014/main" id="{89B89FF5-A341-4614-AB8D-013522B00932}"/>
              </a:ext>
            </a:extLst>
          </p:cNvPr>
          <p:cNvSpPr>
            <a:spLocks noGrp="1"/>
          </p:cNvSpPr>
          <p:nvPr>
            <p:ph type="body" sz="quarter" idx="19" hasCustomPrompt="1"/>
            <p:custDataLst>
              <p:tags r:id="rId8"/>
            </p:custDataLst>
          </p:nvPr>
        </p:nvSpPr>
        <p:spPr>
          <a:xfrm>
            <a:off x="1763713" y="2005671"/>
            <a:ext cx="2772000" cy="307777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000" b="1"/>
            </a:lvl1pPr>
            <a:lvl2pPr marL="0" indent="0">
              <a:spcBef>
                <a:spcPts val="0"/>
              </a:spcBef>
              <a:buNone/>
              <a:defRPr sz="1000"/>
            </a:lvl2pPr>
            <a:lvl3pPr marL="0" indent="0">
              <a:spcBef>
                <a:spcPts val="0"/>
              </a:spcBef>
              <a:buNone/>
              <a:defRPr sz="1000"/>
            </a:lvl3pPr>
            <a:lvl4pPr marL="0" indent="0">
              <a:spcBef>
                <a:spcPts val="0"/>
              </a:spcBef>
              <a:buNone/>
              <a:defRPr sz="1000"/>
            </a:lvl4pPr>
            <a:lvl5pPr marL="0" indent="0">
              <a:spcBef>
                <a:spcPts val="0"/>
              </a:spcBef>
              <a:buNone/>
              <a:defRPr sz="1000"/>
            </a:lvl5pPr>
            <a:lvl6pPr marL="0" indent="0">
              <a:spcBef>
                <a:spcPts val="0"/>
              </a:spcBef>
              <a:buNone/>
              <a:defRPr sz="1000"/>
            </a:lvl6pPr>
            <a:lvl7pPr marL="0" indent="0">
              <a:spcBef>
                <a:spcPts val="0"/>
              </a:spcBef>
              <a:buNone/>
              <a:defRPr sz="1000"/>
            </a:lvl7pPr>
            <a:lvl8pPr marL="0" indent="0">
              <a:spcBef>
                <a:spcPts val="0"/>
              </a:spcBef>
              <a:buNone/>
              <a:defRPr sz="1000"/>
            </a:lvl8pPr>
            <a:lvl9pPr marL="0" indent="0">
              <a:spcBef>
                <a:spcPts val="0"/>
              </a:spcBef>
              <a:buNone/>
              <a:defRPr sz="1000"/>
            </a:lvl9pPr>
          </a:lstStyle>
          <a:p>
            <a:pPr lvl="0"/>
            <a:r>
              <a:rPr lang="en-US"/>
              <a:t>Job title</a:t>
            </a:r>
          </a:p>
          <a:p>
            <a:pPr lvl="1"/>
            <a:r>
              <a:rPr lang="en-US"/>
              <a:t>Legal entity</a:t>
            </a:r>
          </a:p>
        </p:txBody>
      </p:sp>
      <p:sp>
        <p:nvSpPr>
          <p:cNvPr id="23" name="Text Placeholder 126">
            <a:extLst>
              <a:ext uri="{FF2B5EF4-FFF2-40B4-BE49-F238E27FC236}">
                <a16:creationId xmlns:a16="http://schemas.microsoft.com/office/drawing/2014/main" id="{AB48CFE6-FEC3-48AF-9F51-7D1A77A89FFA}"/>
              </a:ext>
            </a:extLst>
          </p:cNvPr>
          <p:cNvSpPr>
            <a:spLocks noGrp="1"/>
          </p:cNvSpPr>
          <p:nvPr>
            <p:ph type="body" sz="quarter" idx="20" hasCustomPrompt="1"/>
            <p:custDataLst>
              <p:tags r:id="rId9"/>
            </p:custDataLst>
          </p:nvPr>
        </p:nvSpPr>
        <p:spPr>
          <a:xfrm>
            <a:off x="1763713" y="1745809"/>
            <a:ext cx="2772000" cy="215444"/>
          </a:xfrm>
        </p:spPr>
        <p:txBody>
          <a:bodyPr anchor="b">
            <a:noAutofit/>
          </a:bodyPr>
          <a:lstStyle>
            <a:lvl1pPr marL="0" indent="0">
              <a:buNone/>
              <a:defRPr sz="1400" b="1">
                <a:solidFill>
                  <a:schemeClr val="tx2"/>
                </a:solidFill>
              </a:defRPr>
            </a:lvl1pPr>
            <a:lvl2pPr marL="0" indent="0">
              <a:buNone/>
              <a:defRPr sz="1400" b="1">
                <a:solidFill>
                  <a:schemeClr val="tx2"/>
                </a:solidFill>
              </a:defRPr>
            </a:lvl2pPr>
            <a:lvl3pPr marL="0" indent="0">
              <a:buNone/>
              <a:defRPr sz="1400" b="1">
                <a:solidFill>
                  <a:schemeClr val="tx2"/>
                </a:solidFill>
              </a:defRPr>
            </a:lvl3pPr>
            <a:lvl4pPr marL="0" indent="0">
              <a:buNone/>
              <a:defRPr sz="1400" b="1">
                <a:solidFill>
                  <a:schemeClr val="tx2"/>
                </a:solidFill>
              </a:defRPr>
            </a:lvl4pPr>
            <a:lvl5pPr marL="0" indent="0">
              <a:buNone/>
              <a:defRPr sz="1400" b="1">
                <a:solidFill>
                  <a:schemeClr val="tx2"/>
                </a:solidFill>
              </a:defRPr>
            </a:lvl5pPr>
            <a:lvl6pPr marL="0" indent="0">
              <a:buNone/>
              <a:defRPr sz="1400" b="1">
                <a:solidFill>
                  <a:schemeClr val="tx2"/>
                </a:solidFill>
              </a:defRPr>
            </a:lvl6pPr>
            <a:lvl7pPr marL="0" indent="0">
              <a:buNone/>
              <a:defRPr sz="1400" b="1">
                <a:solidFill>
                  <a:schemeClr val="tx2"/>
                </a:solidFill>
              </a:defRPr>
            </a:lvl7pPr>
            <a:lvl8pPr marL="0" indent="0">
              <a:buNone/>
              <a:defRPr sz="1400" b="1">
                <a:solidFill>
                  <a:schemeClr val="tx2"/>
                </a:solidFill>
              </a:defRPr>
            </a:lvl8pPr>
            <a:lvl9pPr marL="0" indent="0">
              <a:buNone/>
              <a:defRPr sz="1400" b="1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Name Surname</a:t>
            </a:r>
          </a:p>
        </p:txBody>
      </p:sp>
      <p:sp>
        <p:nvSpPr>
          <p:cNvPr id="24" name="Title 23">
            <a:extLst>
              <a:ext uri="{FF2B5EF4-FFF2-40B4-BE49-F238E27FC236}">
                <a16:creationId xmlns:a16="http://schemas.microsoft.com/office/drawing/2014/main" id="{A135EDC1-0CF5-41B4-88CD-6AD845489333}"/>
              </a:ext>
            </a:extLst>
          </p:cNvPr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FooterBox"/>
          <p:cNvSpPr txBox="1"/>
          <p:nvPr userDrawn="1">
            <p:custDataLst>
              <p:tags r:id="rId11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9458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4BE59C-F6F7-4753-8763-15E33CAB5F29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2974188-BD75-4542-A709-1BAE534D2C24}"/>
              </a:ext>
            </a:extLst>
          </p:cNvPr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 flipH="1">
            <a:off x="342000" y="1385888"/>
            <a:ext cx="8460000" cy="3094037"/>
          </a:xfrm>
        </p:spPr>
        <p:txBody>
          <a:bodyPr/>
          <a:lstStyle>
            <a:lvl1pPr>
              <a:defRPr/>
            </a:lvl1pPr>
            <a:lvl2pPr>
              <a:defRPr/>
            </a:lvl2pPr>
            <a:lvl3pPr marL="457200">
              <a:defRPr/>
            </a:lvl3pPr>
            <a:lvl4pPr marL="640080">
              <a:defRPr/>
            </a:lvl4pPr>
            <a:lvl5pPr marL="914400"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5F66B7-3F12-44C9-89E3-2839B1680C56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Box"/>
          <p:cNvSpPr txBox="1"/>
          <p:nvPr userDrawn="1">
            <p:custDataLst>
              <p:tags r:id="rId4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7442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Standard quota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6">
            <a:extLst>
              <a:ext uri="{FF2B5EF4-FFF2-40B4-BE49-F238E27FC236}">
                <a16:creationId xmlns:a16="http://schemas.microsoft.com/office/drawing/2014/main" id="{358CC237-A04E-0A41-A53D-4441780F376D}"/>
              </a:ext>
            </a:extLst>
          </p:cNvPr>
          <p:cNvSpPr>
            <a:spLocks noEditPoints="1"/>
          </p:cNvSpPr>
          <p:nvPr userDrawn="1">
            <p:custDataLst>
              <p:tags r:id="rId1"/>
            </p:custDataLst>
          </p:nvPr>
        </p:nvSpPr>
        <p:spPr bwMode="auto">
          <a:xfrm>
            <a:off x="700732" y="790571"/>
            <a:ext cx="639448" cy="652996"/>
          </a:xfrm>
          <a:custGeom>
            <a:avLst/>
            <a:gdLst>
              <a:gd name="T0" fmla="*/ 200 w 400"/>
              <a:gd name="T1" fmla="*/ 0 h 408"/>
              <a:gd name="T2" fmla="*/ 0 w 400"/>
              <a:gd name="T3" fmla="*/ 204 h 408"/>
              <a:gd name="T4" fmla="*/ 200 w 400"/>
              <a:gd name="T5" fmla="*/ 408 h 408"/>
              <a:gd name="T6" fmla="*/ 400 w 400"/>
              <a:gd name="T7" fmla="*/ 204 h 408"/>
              <a:gd name="T8" fmla="*/ 200 w 400"/>
              <a:gd name="T9" fmla="*/ 0 h 408"/>
              <a:gd name="T10" fmla="*/ 146 w 400"/>
              <a:gd name="T11" fmla="*/ 199 h 408"/>
              <a:gd name="T12" fmla="*/ 161 w 400"/>
              <a:gd name="T13" fmla="*/ 207 h 408"/>
              <a:gd name="T14" fmla="*/ 177 w 400"/>
              <a:gd name="T15" fmla="*/ 217 h 408"/>
              <a:gd name="T16" fmla="*/ 185 w 400"/>
              <a:gd name="T17" fmla="*/ 240 h 408"/>
              <a:gd name="T18" fmla="*/ 173 w 400"/>
              <a:gd name="T19" fmla="*/ 268 h 408"/>
              <a:gd name="T20" fmla="*/ 142 w 400"/>
              <a:gd name="T21" fmla="*/ 280 h 408"/>
              <a:gd name="T22" fmla="*/ 109 w 400"/>
              <a:gd name="T23" fmla="*/ 265 h 408"/>
              <a:gd name="T24" fmla="*/ 96 w 400"/>
              <a:gd name="T25" fmla="*/ 222 h 408"/>
              <a:gd name="T26" fmla="*/ 117 w 400"/>
              <a:gd name="T27" fmla="*/ 163 h 408"/>
              <a:gd name="T28" fmla="*/ 177 w 400"/>
              <a:gd name="T29" fmla="*/ 128 h 408"/>
              <a:gd name="T30" fmla="*/ 190 w 400"/>
              <a:gd name="T31" fmla="*/ 147 h 408"/>
              <a:gd name="T32" fmla="*/ 142 w 400"/>
              <a:gd name="T33" fmla="*/ 188 h 408"/>
              <a:gd name="T34" fmla="*/ 146 w 400"/>
              <a:gd name="T35" fmla="*/ 199 h 408"/>
              <a:gd name="T36" fmla="*/ 262 w 400"/>
              <a:gd name="T37" fmla="*/ 199 h 408"/>
              <a:gd name="T38" fmla="*/ 275 w 400"/>
              <a:gd name="T39" fmla="*/ 207 h 408"/>
              <a:gd name="T40" fmla="*/ 291 w 400"/>
              <a:gd name="T41" fmla="*/ 217 h 408"/>
              <a:gd name="T42" fmla="*/ 298 w 400"/>
              <a:gd name="T43" fmla="*/ 240 h 408"/>
              <a:gd name="T44" fmla="*/ 287 w 400"/>
              <a:gd name="T45" fmla="*/ 268 h 408"/>
              <a:gd name="T46" fmla="*/ 256 w 400"/>
              <a:gd name="T47" fmla="*/ 280 h 408"/>
              <a:gd name="T48" fmla="*/ 223 w 400"/>
              <a:gd name="T49" fmla="*/ 265 h 408"/>
              <a:gd name="T50" fmla="*/ 210 w 400"/>
              <a:gd name="T51" fmla="*/ 222 h 408"/>
              <a:gd name="T52" fmla="*/ 231 w 400"/>
              <a:gd name="T53" fmla="*/ 163 h 408"/>
              <a:gd name="T54" fmla="*/ 291 w 400"/>
              <a:gd name="T55" fmla="*/ 128 h 408"/>
              <a:gd name="T56" fmla="*/ 304 w 400"/>
              <a:gd name="T57" fmla="*/ 147 h 408"/>
              <a:gd name="T58" fmla="*/ 256 w 400"/>
              <a:gd name="T59" fmla="*/ 188 h 408"/>
              <a:gd name="T60" fmla="*/ 262 w 400"/>
              <a:gd name="T61" fmla="*/ 199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00" h="408">
                <a:moveTo>
                  <a:pt x="200" y="0"/>
                </a:moveTo>
                <a:cubicBezTo>
                  <a:pt x="90" y="0"/>
                  <a:pt x="0" y="91"/>
                  <a:pt x="0" y="204"/>
                </a:cubicBezTo>
                <a:cubicBezTo>
                  <a:pt x="0" y="317"/>
                  <a:pt x="90" y="408"/>
                  <a:pt x="200" y="408"/>
                </a:cubicBezTo>
                <a:cubicBezTo>
                  <a:pt x="310" y="408"/>
                  <a:pt x="400" y="317"/>
                  <a:pt x="400" y="204"/>
                </a:cubicBezTo>
                <a:cubicBezTo>
                  <a:pt x="400" y="91"/>
                  <a:pt x="310" y="0"/>
                  <a:pt x="200" y="0"/>
                </a:cubicBezTo>
                <a:close/>
                <a:moveTo>
                  <a:pt x="146" y="199"/>
                </a:moveTo>
                <a:cubicBezTo>
                  <a:pt x="150" y="201"/>
                  <a:pt x="154" y="203"/>
                  <a:pt x="161" y="207"/>
                </a:cubicBezTo>
                <a:cubicBezTo>
                  <a:pt x="167" y="209"/>
                  <a:pt x="171" y="213"/>
                  <a:pt x="177" y="217"/>
                </a:cubicBezTo>
                <a:cubicBezTo>
                  <a:pt x="183" y="222"/>
                  <a:pt x="185" y="230"/>
                  <a:pt x="185" y="240"/>
                </a:cubicBezTo>
                <a:cubicBezTo>
                  <a:pt x="185" y="251"/>
                  <a:pt x="181" y="261"/>
                  <a:pt x="173" y="268"/>
                </a:cubicBezTo>
                <a:cubicBezTo>
                  <a:pt x="165" y="276"/>
                  <a:pt x="156" y="280"/>
                  <a:pt x="142" y="280"/>
                </a:cubicBezTo>
                <a:cubicBezTo>
                  <a:pt x="129" y="280"/>
                  <a:pt x="117" y="274"/>
                  <a:pt x="109" y="265"/>
                </a:cubicBezTo>
                <a:cubicBezTo>
                  <a:pt x="100" y="253"/>
                  <a:pt x="96" y="240"/>
                  <a:pt x="96" y="222"/>
                </a:cubicBezTo>
                <a:cubicBezTo>
                  <a:pt x="96" y="199"/>
                  <a:pt x="102" y="180"/>
                  <a:pt x="117" y="163"/>
                </a:cubicBezTo>
                <a:cubicBezTo>
                  <a:pt x="131" y="145"/>
                  <a:pt x="150" y="134"/>
                  <a:pt x="177" y="128"/>
                </a:cubicBezTo>
                <a:cubicBezTo>
                  <a:pt x="177" y="128"/>
                  <a:pt x="177" y="128"/>
                  <a:pt x="190" y="147"/>
                </a:cubicBezTo>
                <a:cubicBezTo>
                  <a:pt x="160" y="157"/>
                  <a:pt x="142" y="170"/>
                  <a:pt x="142" y="188"/>
                </a:cubicBezTo>
                <a:cubicBezTo>
                  <a:pt x="142" y="193"/>
                  <a:pt x="144" y="197"/>
                  <a:pt x="146" y="199"/>
                </a:cubicBezTo>
                <a:close/>
                <a:moveTo>
                  <a:pt x="262" y="199"/>
                </a:moveTo>
                <a:cubicBezTo>
                  <a:pt x="264" y="201"/>
                  <a:pt x="269" y="203"/>
                  <a:pt x="275" y="207"/>
                </a:cubicBezTo>
                <a:cubicBezTo>
                  <a:pt x="281" y="209"/>
                  <a:pt x="285" y="213"/>
                  <a:pt x="291" y="217"/>
                </a:cubicBezTo>
                <a:cubicBezTo>
                  <a:pt x="296" y="222"/>
                  <a:pt x="298" y="230"/>
                  <a:pt x="298" y="240"/>
                </a:cubicBezTo>
                <a:cubicBezTo>
                  <a:pt x="298" y="251"/>
                  <a:pt x="294" y="261"/>
                  <a:pt x="287" y="268"/>
                </a:cubicBezTo>
                <a:cubicBezTo>
                  <a:pt x="279" y="276"/>
                  <a:pt x="269" y="280"/>
                  <a:pt x="256" y="280"/>
                </a:cubicBezTo>
                <a:cubicBezTo>
                  <a:pt x="242" y="280"/>
                  <a:pt x="231" y="274"/>
                  <a:pt x="223" y="265"/>
                </a:cubicBezTo>
                <a:cubicBezTo>
                  <a:pt x="213" y="253"/>
                  <a:pt x="210" y="240"/>
                  <a:pt x="210" y="222"/>
                </a:cubicBezTo>
                <a:cubicBezTo>
                  <a:pt x="210" y="199"/>
                  <a:pt x="215" y="180"/>
                  <a:pt x="231" y="163"/>
                </a:cubicBezTo>
                <a:cubicBezTo>
                  <a:pt x="244" y="145"/>
                  <a:pt x="265" y="134"/>
                  <a:pt x="291" y="128"/>
                </a:cubicBezTo>
                <a:cubicBezTo>
                  <a:pt x="291" y="128"/>
                  <a:pt x="291" y="128"/>
                  <a:pt x="304" y="147"/>
                </a:cubicBezTo>
                <a:cubicBezTo>
                  <a:pt x="273" y="157"/>
                  <a:pt x="256" y="170"/>
                  <a:pt x="256" y="188"/>
                </a:cubicBezTo>
                <a:cubicBezTo>
                  <a:pt x="256" y="193"/>
                  <a:pt x="258" y="197"/>
                  <a:pt x="262" y="199"/>
                </a:cubicBezTo>
                <a:close/>
              </a:path>
            </a:pathLst>
          </a:custGeom>
          <a:solidFill>
            <a:srgbClr val="DD272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E10A91-DE2E-4093-80BE-DC026E60A15B}"/>
              </a:ext>
            </a:extLst>
          </p:cNvPr>
          <p:cNvSpPr>
            <a:spLocks noGrp="1"/>
          </p:cNvSpPr>
          <p:nvPr>
            <p:ph type="body" sz="quarter" idx="13" hasCustomPrompt="1"/>
            <p:custDataLst>
              <p:tags r:id="rId2"/>
            </p:custDataLst>
          </p:nvPr>
        </p:nvSpPr>
        <p:spPr>
          <a:xfrm>
            <a:off x="1765300" y="879925"/>
            <a:ext cx="5613400" cy="3600000"/>
          </a:xfrm>
        </p:spPr>
        <p:txBody>
          <a:bodyPr/>
          <a:lstStyle>
            <a:lvl1pPr marL="0" indent="0">
              <a:buNone/>
              <a:defRPr sz="2800" i="1" spc="-100" baseline="0">
                <a:latin typeface="+mj-lt"/>
              </a:defRPr>
            </a:lvl1pPr>
            <a:lvl2pPr marL="0" indent="0">
              <a:spcBef>
                <a:spcPts val="600"/>
              </a:spcBef>
              <a:buNone/>
              <a:defRPr>
                <a:solidFill>
                  <a:schemeClr val="tx2"/>
                </a:solidFill>
                <a:latin typeface="+mj-lt"/>
              </a:defRPr>
            </a:lvl2pPr>
            <a:lvl3pPr marL="0" indent="0">
              <a:spcBef>
                <a:spcPts val="600"/>
              </a:spcBef>
              <a:buNone/>
              <a:defRPr>
                <a:solidFill>
                  <a:schemeClr val="tx2"/>
                </a:solidFill>
                <a:latin typeface="+mj-lt"/>
              </a:defRPr>
            </a:lvl3pPr>
            <a:lvl4pPr marL="0" indent="0">
              <a:spcBef>
                <a:spcPts val="600"/>
              </a:spcBef>
              <a:buNone/>
              <a:defRPr>
                <a:solidFill>
                  <a:schemeClr val="tx2"/>
                </a:solidFill>
                <a:latin typeface="+mj-lt"/>
              </a:defRPr>
            </a:lvl4pPr>
            <a:lvl5pPr marL="0" indent="0">
              <a:spcBef>
                <a:spcPts val="600"/>
              </a:spcBef>
              <a:buNone/>
              <a:defRPr>
                <a:solidFill>
                  <a:schemeClr val="tx2"/>
                </a:solidFill>
                <a:latin typeface="+mj-lt"/>
              </a:defRPr>
            </a:lvl5pPr>
            <a:lvl6pPr marL="0" indent="0">
              <a:spcBef>
                <a:spcPts val="600"/>
              </a:spcBef>
              <a:buNone/>
              <a:defRPr>
                <a:solidFill>
                  <a:schemeClr val="tx2"/>
                </a:solidFill>
                <a:latin typeface="+mj-lt"/>
              </a:defRPr>
            </a:lvl6pPr>
            <a:lvl7pPr marL="0" indent="0">
              <a:spcBef>
                <a:spcPts val="600"/>
              </a:spcBef>
              <a:buNone/>
              <a:defRPr>
                <a:solidFill>
                  <a:schemeClr val="tx2"/>
                </a:solidFill>
                <a:latin typeface="+mj-lt"/>
              </a:defRPr>
            </a:lvl7pPr>
            <a:lvl8pPr marL="0" indent="0">
              <a:spcBef>
                <a:spcPts val="600"/>
              </a:spcBef>
              <a:buNone/>
              <a:defRPr>
                <a:solidFill>
                  <a:schemeClr val="tx2"/>
                </a:solidFill>
                <a:latin typeface="+mj-lt"/>
              </a:defRPr>
            </a:lvl8pPr>
            <a:lvl9pPr marL="0" indent="0">
              <a:spcBef>
                <a:spcPts val="600"/>
              </a:spcBef>
              <a:buNone/>
              <a:defRPr>
                <a:solidFill>
                  <a:schemeClr val="tx2"/>
                </a:solidFill>
                <a:latin typeface="+mj-lt"/>
              </a:defRPr>
            </a:lvl9pPr>
          </a:lstStyle>
          <a:p>
            <a:pPr lvl="0"/>
            <a:r>
              <a:rPr lang="en-US"/>
              <a:t>Quotation</a:t>
            </a:r>
          </a:p>
          <a:p>
            <a:pPr lvl="1"/>
            <a:r>
              <a:rPr lang="en-US"/>
              <a:t>Attribution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17A6D7-276D-4D2C-A18E-2A2FA9F2A3E1}"/>
              </a:ext>
            </a:extLst>
          </p:cNvPr>
          <p:cNvSpPr>
            <a:spLocks noGrp="1"/>
          </p:cNvSpPr>
          <p:nvPr>
            <p:ph type="sldNum" sz="quarter" idx="16"/>
            <p:custDataLst>
              <p:tags r:id="rId3"/>
            </p:custDataLst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Box"/>
          <p:cNvSpPr txBox="1"/>
          <p:nvPr userDrawn="1">
            <p:custDataLst>
              <p:tags r:id="rId4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6644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Pictur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98E8DC7E-B2A0-43CE-9007-7AAEE1C22D50}"/>
              </a:ext>
            </a:extLst>
          </p:cNvPr>
          <p:cNvSpPr>
            <a:spLocks noGrp="1"/>
          </p:cNvSpPr>
          <p:nvPr>
            <p:ph type="pic" sz="quarter" idx="17" hasCustomPrompt="1"/>
            <p:custDataLst>
              <p:tags r:id="rId1"/>
            </p:custDataLst>
          </p:nvPr>
        </p:nvSpPr>
        <p:spPr>
          <a:xfrm>
            <a:off x="341313" y="341313"/>
            <a:ext cx="4194175" cy="24257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r>
              <a:rPr lang="en-US"/>
              <a:t>Click Picture button on NRF tab to insert picture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4BE59C-F6F7-4753-8763-15E33CAB5F29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Picture Placeholder 14">
            <a:extLst>
              <a:ext uri="{FF2B5EF4-FFF2-40B4-BE49-F238E27FC236}">
                <a16:creationId xmlns:a16="http://schemas.microsoft.com/office/drawing/2014/main" id="{E71FEA35-3A16-4900-A508-D7765FD7B774}"/>
              </a:ext>
            </a:extLst>
          </p:cNvPr>
          <p:cNvSpPr>
            <a:spLocks noGrp="1"/>
          </p:cNvSpPr>
          <p:nvPr>
            <p:ph type="pic" sz="quarter" idx="19" hasCustomPrompt="1"/>
            <p:custDataLst>
              <p:tags r:id="rId3"/>
            </p:custDataLst>
          </p:nvPr>
        </p:nvSpPr>
        <p:spPr>
          <a:xfrm>
            <a:off x="2476288" y="2837855"/>
            <a:ext cx="2059200" cy="16416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r>
              <a:rPr lang="en-US"/>
              <a:t>Click Picture button on NRF tab to insert picture</a:t>
            </a:r>
          </a:p>
        </p:txBody>
      </p:sp>
      <p:sp>
        <p:nvSpPr>
          <p:cNvPr id="12" name="Picture Placeholder 12">
            <a:extLst>
              <a:ext uri="{FF2B5EF4-FFF2-40B4-BE49-F238E27FC236}">
                <a16:creationId xmlns:a16="http://schemas.microsoft.com/office/drawing/2014/main" id="{A501F6B3-22CB-4A2C-8C97-C213BE1BCA88}"/>
              </a:ext>
            </a:extLst>
          </p:cNvPr>
          <p:cNvSpPr>
            <a:spLocks noGrp="1"/>
          </p:cNvSpPr>
          <p:nvPr>
            <p:ph type="pic" sz="quarter" idx="18" hasCustomPrompt="1"/>
            <p:custDataLst>
              <p:tags r:id="rId4"/>
            </p:custDataLst>
          </p:nvPr>
        </p:nvSpPr>
        <p:spPr>
          <a:xfrm>
            <a:off x="4608000" y="341312"/>
            <a:ext cx="4194174" cy="148748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r>
              <a:rPr lang="en-US"/>
              <a:t>Click Picture button on NRF tab to insert picture</a:t>
            </a:r>
          </a:p>
        </p:txBody>
      </p:sp>
      <p:sp>
        <p:nvSpPr>
          <p:cNvPr id="14" name="Picture Placeholder 16">
            <a:extLst>
              <a:ext uri="{FF2B5EF4-FFF2-40B4-BE49-F238E27FC236}">
                <a16:creationId xmlns:a16="http://schemas.microsoft.com/office/drawing/2014/main" id="{42BA8E63-F18A-4D11-B071-F3C77163AE73}"/>
              </a:ext>
            </a:extLst>
          </p:cNvPr>
          <p:cNvSpPr>
            <a:spLocks noGrp="1"/>
          </p:cNvSpPr>
          <p:nvPr>
            <p:ph type="pic" sz="quarter" idx="20" hasCustomPrompt="1"/>
            <p:custDataLst>
              <p:tags r:id="rId5"/>
            </p:custDataLst>
          </p:nvPr>
        </p:nvSpPr>
        <p:spPr>
          <a:xfrm>
            <a:off x="4608000" y="1901270"/>
            <a:ext cx="2059200" cy="218916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r>
              <a:rPr lang="en-US"/>
              <a:t>Click Picture button on NRF tab to insert picture</a:t>
            </a:r>
          </a:p>
        </p:txBody>
      </p:sp>
      <p:sp>
        <p:nvSpPr>
          <p:cNvPr id="10" name="Picture Placeholder 141">
            <a:extLst>
              <a:ext uri="{FF2B5EF4-FFF2-40B4-BE49-F238E27FC236}">
                <a16:creationId xmlns:a16="http://schemas.microsoft.com/office/drawing/2014/main" id="{E71FEA35-3A16-4900-A508-D7765FD7B774}"/>
              </a:ext>
            </a:extLst>
          </p:cNvPr>
          <p:cNvSpPr>
            <a:spLocks noGrp="1"/>
          </p:cNvSpPr>
          <p:nvPr>
            <p:ph type="pic" sz="quarter" idx="21" hasCustomPrompt="1"/>
            <p:custDataLst>
              <p:tags r:id="rId6"/>
            </p:custDataLst>
          </p:nvPr>
        </p:nvSpPr>
        <p:spPr>
          <a:xfrm>
            <a:off x="6742974" y="1901270"/>
            <a:ext cx="2059200" cy="16416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r>
              <a:rPr lang="en-US"/>
              <a:t>Click Picture button on NRF tab to insert picture</a:t>
            </a:r>
          </a:p>
        </p:txBody>
      </p:sp>
      <p:sp>
        <p:nvSpPr>
          <p:cNvPr id="9" name="FooterBox"/>
          <p:cNvSpPr txBox="1"/>
          <p:nvPr userDrawn="1">
            <p:custDataLst>
              <p:tags r:id="rId7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0061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RF_Section divider">
    <p:bg>
      <p:bgPr>
        <a:blipFill dpi="0" rotWithShape="1">
          <a:blip r:embed="rId6" cstate="print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DD95260-6980-437C-BEB9-C3C457236111}"/>
              </a:ext>
            </a:extLst>
          </p:cNvPr>
          <p:cNvGrpSpPr/>
          <p:nvPr userDrawn="1"/>
        </p:nvGrpSpPr>
        <p:grpSpPr>
          <a:xfrm>
            <a:off x="-1574" y="-3814"/>
            <a:ext cx="9144000" cy="5156200"/>
            <a:chOff x="-1574" y="-3814"/>
            <a:chExt cx="9144000" cy="5156200"/>
          </a:xfrm>
        </p:grpSpPr>
        <p:pic>
          <p:nvPicPr>
            <p:cNvPr id="11" name="Picture 2" descr="C:\Users\user\Documents\Mediasterling\Norton Rose\From Client\20181219 - logos and resources\overlay.png">
              <a:extLst>
                <a:ext uri="{FF2B5EF4-FFF2-40B4-BE49-F238E27FC236}">
                  <a16:creationId xmlns:a16="http://schemas.microsoft.com/office/drawing/2014/main" id="{93F78249-3780-4F43-89C9-8524A2CDE31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74" y="-3814"/>
              <a:ext cx="9144000" cy="5143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1" descr="C:\Users\user\Documents\Mediasterling\Norton Rose\From Client\20181219 - logos and resources\overlay.png">
              <a:extLst>
                <a:ext uri="{FF2B5EF4-FFF2-40B4-BE49-F238E27FC236}">
                  <a16:creationId xmlns:a16="http://schemas.microsoft.com/office/drawing/2014/main" id="{822F46C7-C11F-4D2C-AC09-D76CBD180E9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74" y="8886"/>
              <a:ext cx="9144000" cy="5143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6" name="Straight Connector 5" hidden="1">
            <a:extLst>
              <a:ext uri="{FF2B5EF4-FFF2-40B4-BE49-F238E27FC236}">
                <a16:creationId xmlns:a16="http://schemas.microsoft.com/office/drawing/2014/main" id="{3B28DC33-08C2-FB42-99B4-0451F625E47F}"/>
              </a:ext>
            </a:extLst>
          </p:cNvPr>
          <p:cNvCxnSpPr>
            <a:cxnSpLocks/>
          </p:cNvCxnSpPr>
          <p:nvPr userDrawn="1">
            <p:custDataLst>
              <p:tags r:id="rId1"/>
            </p:custDataLst>
          </p:nvPr>
        </p:nvCxnSpPr>
        <p:spPr>
          <a:xfrm>
            <a:off x="336698" y="772980"/>
            <a:ext cx="8467456" cy="0"/>
          </a:xfrm>
          <a:prstGeom prst="line">
            <a:avLst/>
          </a:prstGeom>
          <a:ln w="95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 hidden="1">
            <a:extLst>
              <a:ext uri="{FF2B5EF4-FFF2-40B4-BE49-F238E27FC236}">
                <a16:creationId xmlns:a16="http://schemas.microsoft.com/office/drawing/2014/main" id="{37165701-B47F-8B46-9502-B88ADE0AAD8B}"/>
              </a:ext>
            </a:extLst>
          </p:cNvPr>
          <p:cNvSpPr>
            <a:spLocks noGrp="1"/>
          </p:cNvSpPr>
          <p:nvPr>
            <p:ph type="body" sz="quarter" idx="16" hasCustomPrompt="1"/>
            <p:custDataLst>
              <p:tags r:id="rId2"/>
            </p:custDataLst>
          </p:nvPr>
        </p:nvSpPr>
        <p:spPr>
          <a:xfrm>
            <a:off x="341999" y="872486"/>
            <a:ext cx="6330591" cy="42767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spcBef>
                <a:spcPts val="600"/>
              </a:spcBef>
              <a:buNone/>
              <a:defRPr sz="1000">
                <a:solidFill>
                  <a:schemeClr val="bg1"/>
                </a:solidFill>
              </a:defRPr>
            </a:lvl1pPr>
            <a:lvl2pPr marL="0" indent="0">
              <a:spcBef>
                <a:spcPts val="600"/>
              </a:spcBef>
              <a:buNone/>
              <a:defRPr sz="1000">
                <a:solidFill>
                  <a:schemeClr val="bg1"/>
                </a:solidFill>
              </a:defRPr>
            </a:lvl2pPr>
            <a:lvl3pPr marL="0" indent="0">
              <a:spcBef>
                <a:spcPts val="600"/>
              </a:spcBef>
              <a:buNone/>
              <a:defRPr sz="1000">
                <a:solidFill>
                  <a:schemeClr val="bg1"/>
                </a:solidFill>
              </a:defRPr>
            </a:lvl3pPr>
            <a:lvl4pPr marL="0" indent="0">
              <a:spcBef>
                <a:spcPts val="600"/>
              </a:spcBef>
              <a:buNone/>
              <a:defRPr sz="1000">
                <a:solidFill>
                  <a:schemeClr val="bg1"/>
                </a:solidFill>
              </a:defRPr>
            </a:lvl4pPr>
            <a:lvl5pPr marL="0" indent="0">
              <a:spcBef>
                <a:spcPts val="600"/>
              </a:spcBef>
              <a:buNone/>
              <a:defRPr sz="1000">
                <a:solidFill>
                  <a:schemeClr val="bg1"/>
                </a:solidFill>
              </a:defRPr>
            </a:lvl5pPr>
            <a:lvl6pPr marL="0" indent="0">
              <a:spcBef>
                <a:spcPts val="600"/>
              </a:spcBef>
              <a:buNone/>
              <a:defRPr sz="1000">
                <a:solidFill>
                  <a:schemeClr val="bg1"/>
                </a:solidFill>
              </a:defRPr>
            </a:lvl6pPr>
            <a:lvl7pPr marL="0" indent="0">
              <a:spcBef>
                <a:spcPts val="600"/>
              </a:spcBef>
              <a:buNone/>
              <a:defRPr sz="1000">
                <a:solidFill>
                  <a:schemeClr val="bg1"/>
                </a:solidFill>
              </a:defRPr>
            </a:lvl7pPr>
            <a:lvl8pPr marL="0" indent="0">
              <a:spcBef>
                <a:spcPts val="600"/>
              </a:spcBef>
              <a:buNone/>
              <a:defRPr sz="1000">
                <a:solidFill>
                  <a:schemeClr val="bg1"/>
                </a:solidFill>
              </a:defRPr>
            </a:lvl8pPr>
            <a:lvl9pPr marL="0" indent="0">
              <a:spcBef>
                <a:spcPts val="600"/>
              </a:spcBef>
              <a:buNone/>
              <a:defRPr sz="10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>
                <a:solidFill>
                  <a:schemeClr val="bg1"/>
                </a:solidFill>
              </a:rPr>
              <a:t>Chapter or section number (optional)</a:t>
            </a:r>
          </a:p>
        </p:txBody>
      </p:sp>
      <p:sp>
        <p:nvSpPr>
          <p:cNvPr id="5" name="Title 4" hidden="1">
            <a:extLst>
              <a:ext uri="{FF2B5EF4-FFF2-40B4-BE49-F238E27FC236}">
                <a16:creationId xmlns:a16="http://schemas.microsoft.com/office/drawing/2014/main" id="{D513344C-413B-46D0-BB8A-46D78FB03937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341999" y="1392369"/>
            <a:ext cx="6328675" cy="3087555"/>
          </a:xfrm>
        </p:spPr>
        <p:txBody>
          <a:bodyPr anchor="t"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12" name="Group 11" hidden="1">
            <a:extLst>
              <a:ext uri="{FF2B5EF4-FFF2-40B4-BE49-F238E27FC236}">
                <a16:creationId xmlns:a16="http://schemas.microsoft.com/office/drawing/2014/main" id="{4642BEC9-940E-460B-A23F-FFA1BF99749B}"/>
              </a:ext>
            </a:extLst>
          </p:cNvPr>
          <p:cNvGrpSpPr/>
          <p:nvPr userDrawn="1">
            <p:custDataLst>
              <p:tags r:id="rId4"/>
            </p:custDataLst>
          </p:nvPr>
        </p:nvGrpSpPr>
        <p:grpSpPr>
          <a:xfrm>
            <a:off x="8450705" y="4586493"/>
            <a:ext cx="351983" cy="256429"/>
            <a:chOff x="8450705" y="4587368"/>
            <a:chExt cx="351983" cy="256429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22480AD6-6C4B-45B1-9DAF-4543B3BA83B3}"/>
                </a:ext>
              </a:extLst>
            </p:cNvPr>
            <p:cNvSpPr>
              <a:spLocks/>
            </p:cNvSpPr>
            <p:nvPr/>
          </p:nvSpPr>
          <p:spPr bwMode="auto">
            <a:xfrm>
              <a:off x="8450705" y="4587368"/>
              <a:ext cx="152663" cy="106752"/>
            </a:xfrm>
            <a:custGeom>
              <a:avLst/>
              <a:gdLst>
                <a:gd name="T0" fmla="*/ 0 w 409"/>
                <a:gd name="T1" fmla="*/ 286 h 286"/>
                <a:gd name="T2" fmla="*/ 206 w 409"/>
                <a:gd name="T3" fmla="*/ 130 h 286"/>
                <a:gd name="T4" fmla="*/ 409 w 409"/>
                <a:gd name="T5" fmla="*/ 286 h 286"/>
                <a:gd name="T6" fmla="*/ 206 w 409"/>
                <a:gd name="T7" fmla="*/ 0 h 286"/>
                <a:gd name="T8" fmla="*/ 0 w 409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9" h="286">
                  <a:moveTo>
                    <a:pt x="0" y="286"/>
                  </a:moveTo>
                  <a:lnTo>
                    <a:pt x="206" y="130"/>
                  </a:lnTo>
                  <a:lnTo>
                    <a:pt x="409" y="286"/>
                  </a:lnTo>
                  <a:lnTo>
                    <a:pt x="206" y="0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16">
              <a:extLst>
                <a:ext uri="{FF2B5EF4-FFF2-40B4-BE49-F238E27FC236}">
                  <a16:creationId xmlns:a16="http://schemas.microsoft.com/office/drawing/2014/main" id="{6F1BD30F-6795-4DC9-9F11-6C2BB93E5E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1981" y="4707931"/>
              <a:ext cx="110111" cy="135866"/>
            </a:xfrm>
            <a:custGeom>
              <a:avLst/>
              <a:gdLst>
                <a:gd name="T0" fmla="*/ 0 w 125"/>
                <a:gd name="T1" fmla="*/ 0 h 154"/>
                <a:gd name="T2" fmla="*/ 0 w 125"/>
                <a:gd name="T3" fmla="*/ 151 h 154"/>
                <a:gd name="T4" fmla="*/ 24 w 125"/>
                <a:gd name="T5" fmla="*/ 151 h 154"/>
                <a:gd name="T6" fmla="*/ 23 w 125"/>
                <a:gd name="T7" fmla="*/ 39 h 154"/>
                <a:gd name="T8" fmla="*/ 125 w 125"/>
                <a:gd name="T9" fmla="*/ 154 h 154"/>
                <a:gd name="T10" fmla="*/ 125 w 125"/>
                <a:gd name="T11" fmla="*/ 0 h 154"/>
                <a:gd name="T12" fmla="*/ 100 w 125"/>
                <a:gd name="T13" fmla="*/ 0 h 154"/>
                <a:gd name="T14" fmla="*/ 102 w 125"/>
                <a:gd name="T15" fmla="*/ 89 h 154"/>
                <a:gd name="T16" fmla="*/ 24 w 125"/>
                <a:gd name="T17" fmla="*/ 0 h 154"/>
                <a:gd name="T18" fmla="*/ 0 w 125"/>
                <a:gd name="T19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5" h="154">
                  <a:moveTo>
                    <a:pt x="0" y="0"/>
                  </a:moveTo>
                  <a:cubicBezTo>
                    <a:pt x="0" y="151"/>
                    <a:pt x="0" y="151"/>
                    <a:pt x="0" y="151"/>
                  </a:cubicBezTo>
                  <a:cubicBezTo>
                    <a:pt x="24" y="151"/>
                    <a:pt x="24" y="151"/>
                    <a:pt x="24" y="151"/>
                  </a:cubicBezTo>
                  <a:cubicBezTo>
                    <a:pt x="23" y="39"/>
                    <a:pt x="23" y="39"/>
                    <a:pt x="23" y="39"/>
                  </a:cubicBezTo>
                  <a:cubicBezTo>
                    <a:pt x="125" y="154"/>
                    <a:pt x="125" y="154"/>
                    <a:pt x="125" y="154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2" y="78"/>
                    <a:pt x="102" y="89"/>
                  </a:cubicBezTo>
                  <a:cubicBezTo>
                    <a:pt x="95" y="80"/>
                    <a:pt x="24" y="0"/>
                    <a:pt x="24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DF17D40-378D-47E5-B1A3-7DED00C3CC7C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8254" y="4707931"/>
              <a:ext cx="94434" cy="133253"/>
            </a:xfrm>
            <a:custGeom>
              <a:avLst/>
              <a:gdLst>
                <a:gd name="T0" fmla="*/ 45 w 107"/>
                <a:gd name="T1" fmla="*/ 67 h 151"/>
                <a:gd name="T2" fmla="*/ 24 w 107"/>
                <a:gd name="T3" fmla="*/ 67 h 151"/>
                <a:gd name="T4" fmla="*/ 24 w 107"/>
                <a:gd name="T5" fmla="*/ 38 h 151"/>
                <a:gd name="T6" fmla="*/ 24 w 107"/>
                <a:gd name="T7" fmla="*/ 21 h 151"/>
                <a:gd name="T8" fmla="*/ 36 w 107"/>
                <a:gd name="T9" fmla="*/ 21 h 151"/>
                <a:gd name="T10" fmla="*/ 56 w 107"/>
                <a:gd name="T11" fmla="*/ 21 h 151"/>
                <a:gd name="T12" fmla="*/ 83 w 107"/>
                <a:gd name="T13" fmla="*/ 21 h 151"/>
                <a:gd name="T14" fmla="*/ 83 w 107"/>
                <a:gd name="T15" fmla="*/ 21 h 151"/>
                <a:gd name="T16" fmla="*/ 96 w 107"/>
                <a:gd name="T17" fmla="*/ 21 h 151"/>
                <a:gd name="T18" fmla="*/ 107 w 107"/>
                <a:gd name="T19" fmla="*/ 0 h 151"/>
                <a:gd name="T20" fmla="*/ 80 w 107"/>
                <a:gd name="T21" fmla="*/ 0 h 151"/>
                <a:gd name="T22" fmla="*/ 80 w 107"/>
                <a:gd name="T23" fmla="*/ 0 h 151"/>
                <a:gd name="T24" fmla="*/ 48 w 107"/>
                <a:gd name="T25" fmla="*/ 0 h 151"/>
                <a:gd name="T26" fmla="*/ 3 w 107"/>
                <a:gd name="T27" fmla="*/ 0 h 151"/>
                <a:gd name="T28" fmla="*/ 0 w 107"/>
                <a:gd name="T29" fmla="*/ 0 h 151"/>
                <a:gd name="T30" fmla="*/ 0 w 107"/>
                <a:gd name="T31" fmla="*/ 30 h 151"/>
                <a:gd name="T32" fmla="*/ 1 w 107"/>
                <a:gd name="T33" fmla="*/ 74 h 151"/>
                <a:gd name="T34" fmla="*/ 0 w 107"/>
                <a:gd name="T35" fmla="*/ 106 h 151"/>
                <a:gd name="T36" fmla="*/ 0 w 107"/>
                <a:gd name="T37" fmla="*/ 151 h 151"/>
                <a:gd name="T38" fmla="*/ 24 w 107"/>
                <a:gd name="T39" fmla="*/ 151 h 151"/>
                <a:gd name="T40" fmla="*/ 24 w 107"/>
                <a:gd name="T41" fmla="*/ 108 h 151"/>
                <a:gd name="T42" fmla="*/ 24 w 107"/>
                <a:gd name="T43" fmla="*/ 88 h 151"/>
                <a:gd name="T44" fmla="*/ 44 w 107"/>
                <a:gd name="T45" fmla="*/ 88 h 151"/>
                <a:gd name="T46" fmla="*/ 78 w 107"/>
                <a:gd name="T47" fmla="*/ 89 h 151"/>
                <a:gd name="T48" fmla="*/ 97 w 107"/>
                <a:gd name="T49" fmla="*/ 89 h 151"/>
                <a:gd name="T50" fmla="*/ 97 w 107"/>
                <a:gd name="T51" fmla="*/ 67 h 151"/>
                <a:gd name="T52" fmla="*/ 76 w 107"/>
                <a:gd name="T53" fmla="*/ 67 h 151"/>
                <a:gd name="T54" fmla="*/ 45 w 107"/>
                <a:gd name="T55" fmla="*/ 67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07" h="151">
                  <a:moveTo>
                    <a:pt x="45" y="67"/>
                  </a:moveTo>
                  <a:cubicBezTo>
                    <a:pt x="24" y="67"/>
                    <a:pt x="24" y="67"/>
                    <a:pt x="24" y="67"/>
                  </a:cubicBezTo>
                  <a:cubicBezTo>
                    <a:pt x="24" y="60"/>
                    <a:pt x="24" y="38"/>
                    <a:pt x="24" y="38"/>
                  </a:cubicBezTo>
                  <a:cubicBezTo>
                    <a:pt x="24" y="38"/>
                    <a:pt x="24" y="24"/>
                    <a:pt x="24" y="21"/>
                  </a:cubicBezTo>
                  <a:cubicBezTo>
                    <a:pt x="28" y="21"/>
                    <a:pt x="36" y="21"/>
                    <a:pt x="36" y="21"/>
                  </a:cubicBezTo>
                  <a:cubicBezTo>
                    <a:pt x="56" y="21"/>
                    <a:pt x="56" y="21"/>
                    <a:pt x="56" y="21"/>
                  </a:cubicBezTo>
                  <a:cubicBezTo>
                    <a:pt x="83" y="21"/>
                    <a:pt x="83" y="21"/>
                    <a:pt x="83" y="21"/>
                  </a:cubicBezTo>
                  <a:cubicBezTo>
                    <a:pt x="83" y="21"/>
                    <a:pt x="83" y="21"/>
                    <a:pt x="83" y="21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0"/>
                    <a:pt x="3" y="0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1" y="74"/>
                    <a:pt x="1" y="74"/>
                    <a:pt x="1" y="74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24" y="151"/>
                    <a:pt x="24" y="151"/>
                    <a:pt x="24" y="151"/>
                  </a:cubicBezTo>
                  <a:cubicBezTo>
                    <a:pt x="24" y="108"/>
                    <a:pt x="24" y="108"/>
                    <a:pt x="24" y="108"/>
                  </a:cubicBezTo>
                  <a:cubicBezTo>
                    <a:pt x="24" y="108"/>
                    <a:pt x="24" y="92"/>
                    <a:pt x="24" y="88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44" y="88"/>
                    <a:pt x="78" y="89"/>
                    <a:pt x="78" y="89"/>
                  </a:cubicBezTo>
                  <a:cubicBezTo>
                    <a:pt x="97" y="89"/>
                    <a:pt x="97" y="89"/>
                    <a:pt x="97" y="89"/>
                  </a:cubicBezTo>
                  <a:cubicBezTo>
                    <a:pt x="97" y="67"/>
                    <a:pt x="97" y="67"/>
                    <a:pt x="97" y="67"/>
                  </a:cubicBezTo>
                  <a:cubicBezTo>
                    <a:pt x="76" y="67"/>
                    <a:pt x="76" y="67"/>
                    <a:pt x="76" y="67"/>
                  </a:cubicBezTo>
                  <a:lnTo>
                    <a:pt x="45" y="6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18">
              <a:extLst>
                <a:ext uri="{FF2B5EF4-FFF2-40B4-BE49-F238E27FC236}">
                  <a16:creationId xmlns:a16="http://schemas.microsoft.com/office/drawing/2014/main" id="{22A43900-651E-4AC7-AC73-4A860AF76F4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7396" y="4707931"/>
              <a:ext cx="102273" cy="135866"/>
            </a:xfrm>
            <a:custGeom>
              <a:avLst/>
              <a:gdLst>
                <a:gd name="T0" fmla="*/ 39 w 116"/>
                <a:gd name="T1" fmla="*/ 82 h 154"/>
                <a:gd name="T2" fmla="*/ 97 w 116"/>
                <a:gd name="T3" fmla="*/ 154 h 154"/>
                <a:gd name="T4" fmla="*/ 116 w 116"/>
                <a:gd name="T5" fmla="*/ 138 h 154"/>
                <a:gd name="T6" fmla="*/ 71 w 116"/>
                <a:gd name="T7" fmla="*/ 84 h 154"/>
                <a:gd name="T8" fmla="*/ 87 w 116"/>
                <a:gd name="T9" fmla="*/ 71 h 154"/>
                <a:gd name="T10" fmla="*/ 97 w 116"/>
                <a:gd name="T11" fmla="*/ 43 h 154"/>
                <a:gd name="T12" fmla="*/ 90 w 116"/>
                <a:gd name="T13" fmla="*/ 20 h 154"/>
                <a:gd name="T14" fmla="*/ 71 w 116"/>
                <a:gd name="T15" fmla="*/ 6 h 154"/>
                <a:gd name="T16" fmla="*/ 53 w 116"/>
                <a:gd name="T17" fmla="*/ 1 h 154"/>
                <a:gd name="T18" fmla="*/ 34 w 116"/>
                <a:gd name="T19" fmla="*/ 0 h 154"/>
                <a:gd name="T20" fmla="*/ 14 w 116"/>
                <a:gd name="T21" fmla="*/ 0 h 154"/>
                <a:gd name="T22" fmla="*/ 0 w 116"/>
                <a:gd name="T23" fmla="*/ 0 h 154"/>
                <a:gd name="T24" fmla="*/ 0 w 116"/>
                <a:gd name="T25" fmla="*/ 3 h 154"/>
                <a:gd name="T26" fmla="*/ 0 w 116"/>
                <a:gd name="T27" fmla="*/ 56 h 154"/>
                <a:gd name="T28" fmla="*/ 0 w 116"/>
                <a:gd name="T29" fmla="*/ 76 h 154"/>
                <a:gd name="T30" fmla="*/ 0 w 116"/>
                <a:gd name="T31" fmla="*/ 123 h 154"/>
                <a:gd name="T32" fmla="*/ 0 w 116"/>
                <a:gd name="T33" fmla="*/ 151 h 154"/>
                <a:gd name="T34" fmla="*/ 24 w 116"/>
                <a:gd name="T35" fmla="*/ 151 h 154"/>
                <a:gd name="T36" fmla="*/ 24 w 116"/>
                <a:gd name="T37" fmla="*/ 116 h 154"/>
                <a:gd name="T38" fmla="*/ 24 w 116"/>
                <a:gd name="T39" fmla="*/ 76 h 154"/>
                <a:gd name="T40" fmla="*/ 24 w 116"/>
                <a:gd name="T41" fmla="*/ 54 h 154"/>
                <a:gd name="T42" fmla="*/ 24 w 116"/>
                <a:gd name="T43" fmla="*/ 21 h 154"/>
                <a:gd name="T44" fmla="*/ 29 w 116"/>
                <a:gd name="T45" fmla="*/ 21 h 154"/>
                <a:gd name="T46" fmla="*/ 44 w 116"/>
                <a:gd name="T47" fmla="*/ 21 h 154"/>
                <a:gd name="T48" fmla="*/ 57 w 116"/>
                <a:gd name="T49" fmla="*/ 24 h 154"/>
                <a:gd name="T50" fmla="*/ 68 w 116"/>
                <a:gd name="T51" fmla="*/ 32 h 154"/>
                <a:gd name="T52" fmla="*/ 71 w 116"/>
                <a:gd name="T53" fmla="*/ 46 h 154"/>
                <a:gd name="T54" fmla="*/ 69 w 116"/>
                <a:gd name="T55" fmla="*/ 59 h 154"/>
                <a:gd name="T56" fmla="*/ 62 w 116"/>
                <a:gd name="T57" fmla="*/ 68 h 154"/>
                <a:gd name="T58" fmla="*/ 51 w 116"/>
                <a:gd name="T59" fmla="*/ 76 h 154"/>
                <a:gd name="T60" fmla="*/ 39 w 116"/>
                <a:gd name="T61" fmla="*/ 8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6" h="154">
                  <a:moveTo>
                    <a:pt x="39" y="82"/>
                  </a:moveTo>
                  <a:cubicBezTo>
                    <a:pt x="97" y="154"/>
                    <a:pt x="97" y="154"/>
                    <a:pt x="97" y="154"/>
                  </a:cubicBezTo>
                  <a:cubicBezTo>
                    <a:pt x="116" y="138"/>
                    <a:pt x="116" y="138"/>
                    <a:pt x="116" y="138"/>
                  </a:cubicBezTo>
                  <a:cubicBezTo>
                    <a:pt x="71" y="84"/>
                    <a:pt x="71" y="84"/>
                    <a:pt x="71" y="84"/>
                  </a:cubicBezTo>
                  <a:cubicBezTo>
                    <a:pt x="71" y="84"/>
                    <a:pt x="81" y="76"/>
                    <a:pt x="87" y="71"/>
                  </a:cubicBezTo>
                  <a:cubicBezTo>
                    <a:pt x="93" y="63"/>
                    <a:pt x="97" y="54"/>
                    <a:pt x="97" y="43"/>
                  </a:cubicBezTo>
                  <a:cubicBezTo>
                    <a:pt x="97" y="34"/>
                    <a:pt x="95" y="27"/>
                    <a:pt x="90" y="20"/>
                  </a:cubicBezTo>
                  <a:cubicBezTo>
                    <a:pt x="85" y="14"/>
                    <a:pt x="79" y="9"/>
                    <a:pt x="71" y="6"/>
                  </a:cubicBezTo>
                  <a:cubicBezTo>
                    <a:pt x="65" y="3"/>
                    <a:pt x="59" y="1"/>
                    <a:pt x="53" y="1"/>
                  </a:cubicBezTo>
                  <a:cubicBezTo>
                    <a:pt x="47" y="0"/>
                    <a:pt x="41" y="0"/>
                    <a:pt x="34" y="0"/>
                  </a:cubicBezTo>
                  <a:cubicBezTo>
                    <a:pt x="34" y="0"/>
                    <a:pt x="14" y="0"/>
                    <a:pt x="14" y="0"/>
                  </a:cubicBezTo>
                  <a:cubicBezTo>
                    <a:pt x="14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56"/>
                    <a:pt x="0" y="5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24" y="151"/>
                    <a:pt x="24" y="151"/>
                    <a:pt x="24" y="151"/>
                  </a:cubicBezTo>
                  <a:cubicBezTo>
                    <a:pt x="24" y="116"/>
                    <a:pt x="24" y="116"/>
                    <a:pt x="24" y="116"/>
                  </a:cubicBezTo>
                  <a:cubicBezTo>
                    <a:pt x="24" y="76"/>
                    <a:pt x="24" y="76"/>
                    <a:pt x="24" y="76"/>
                  </a:cubicBezTo>
                  <a:cubicBezTo>
                    <a:pt x="24" y="54"/>
                    <a:pt x="24" y="54"/>
                    <a:pt x="24" y="54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39" y="21"/>
                    <a:pt x="44" y="21"/>
                    <a:pt x="44" y="21"/>
                  </a:cubicBezTo>
                  <a:cubicBezTo>
                    <a:pt x="49" y="22"/>
                    <a:pt x="53" y="23"/>
                    <a:pt x="57" y="24"/>
                  </a:cubicBezTo>
                  <a:cubicBezTo>
                    <a:pt x="61" y="26"/>
                    <a:pt x="65" y="29"/>
                    <a:pt x="68" y="32"/>
                  </a:cubicBezTo>
                  <a:cubicBezTo>
                    <a:pt x="70" y="36"/>
                    <a:pt x="71" y="40"/>
                    <a:pt x="71" y="46"/>
                  </a:cubicBezTo>
                  <a:cubicBezTo>
                    <a:pt x="71" y="51"/>
                    <a:pt x="70" y="56"/>
                    <a:pt x="69" y="59"/>
                  </a:cubicBezTo>
                  <a:cubicBezTo>
                    <a:pt x="67" y="63"/>
                    <a:pt x="65" y="66"/>
                    <a:pt x="62" y="68"/>
                  </a:cubicBezTo>
                  <a:cubicBezTo>
                    <a:pt x="59" y="71"/>
                    <a:pt x="56" y="74"/>
                    <a:pt x="51" y="76"/>
                  </a:cubicBezTo>
                  <a:cubicBezTo>
                    <a:pt x="45" y="80"/>
                    <a:pt x="39" y="82"/>
                    <a:pt x="39" y="8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642BEC9-940E-460B-A23F-FFA1BF99749B}"/>
              </a:ext>
            </a:extLst>
          </p:cNvPr>
          <p:cNvGrpSpPr/>
          <p:nvPr userDrawn="1"/>
        </p:nvGrpSpPr>
        <p:grpSpPr>
          <a:xfrm>
            <a:off x="8445500" y="4584700"/>
            <a:ext cx="351983" cy="256429"/>
            <a:chOff x="8450705" y="4587368"/>
            <a:chExt cx="351983" cy="256429"/>
          </a:xfrm>
        </p:grpSpPr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22480AD6-6C4B-45B1-9DAF-4543B3BA83B3}"/>
                </a:ext>
              </a:extLst>
            </p:cNvPr>
            <p:cNvSpPr>
              <a:spLocks/>
            </p:cNvSpPr>
            <p:nvPr/>
          </p:nvSpPr>
          <p:spPr bwMode="auto">
            <a:xfrm>
              <a:off x="8450705" y="4587368"/>
              <a:ext cx="152663" cy="106752"/>
            </a:xfrm>
            <a:custGeom>
              <a:avLst/>
              <a:gdLst>
                <a:gd name="T0" fmla="*/ 0 w 409"/>
                <a:gd name="T1" fmla="*/ 286 h 286"/>
                <a:gd name="T2" fmla="*/ 206 w 409"/>
                <a:gd name="T3" fmla="*/ 130 h 286"/>
                <a:gd name="T4" fmla="*/ 409 w 409"/>
                <a:gd name="T5" fmla="*/ 286 h 286"/>
                <a:gd name="T6" fmla="*/ 206 w 409"/>
                <a:gd name="T7" fmla="*/ 0 h 286"/>
                <a:gd name="T8" fmla="*/ 0 w 409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9" h="286">
                  <a:moveTo>
                    <a:pt x="0" y="286"/>
                  </a:moveTo>
                  <a:lnTo>
                    <a:pt x="206" y="130"/>
                  </a:lnTo>
                  <a:lnTo>
                    <a:pt x="409" y="286"/>
                  </a:lnTo>
                  <a:lnTo>
                    <a:pt x="206" y="0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6F1BD30F-6795-4DC9-9F11-6C2BB93E5E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1981" y="4707931"/>
              <a:ext cx="110111" cy="135866"/>
            </a:xfrm>
            <a:custGeom>
              <a:avLst/>
              <a:gdLst>
                <a:gd name="T0" fmla="*/ 0 w 125"/>
                <a:gd name="T1" fmla="*/ 0 h 154"/>
                <a:gd name="T2" fmla="*/ 0 w 125"/>
                <a:gd name="T3" fmla="*/ 151 h 154"/>
                <a:gd name="T4" fmla="*/ 24 w 125"/>
                <a:gd name="T5" fmla="*/ 151 h 154"/>
                <a:gd name="T6" fmla="*/ 23 w 125"/>
                <a:gd name="T7" fmla="*/ 39 h 154"/>
                <a:gd name="T8" fmla="*/ 125 w 125"/>
                <a:gd name="T9" fmla="*/ 154 h 154"/>
                <a:gd name="T10" fmla="*/ 125 w 125"/>
                <a:gd name="T11" fmla="*/ 0 h 154"/>
                <a:gd name="T12" fmla="*/ 100 w 125"/>
                <a:gd name="T13" fmla="*/ 0 h 154"/>
                <a:gd name="T14" fmla="*/ 102 w 125"/>
                <a:gd name="T15" fmla="*/ 89 h 154"/>
                <a:gd name="T16" fmla="*/ 24 w 125"/>
                <a:gd name="T17" fmla="*/ 0 h 154"/>
                <a:gd name="T18" fmla="*/ 0 w 125"/>
                <a:gd name="T19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5" h="154">
                  <a:moveTo>
                    <a:pt x="0" y="0"/>
                  </a:moveTo>
                  <a:cubicBezTo>
                    <a:pt x="0" y="151"/>
                    <a:pt x="0" y="151"/>
                    <a:pt x="0" y="151"/>
                  </a:cubicBezTo>
                  <a:cubicBezTo>
                    <a:pt x="24" y="151"/>
                    <a:pt x="24" y="151"/>
                    <a:pt x="24" y="151"/>
                  </a:cubicBezTo>
                  <a:cubicBezTo>
                    <a:pt x="23" y="39"/>
                    <a:pt x="23" y="39"/>
                    <a:pt x="23" y="39"/>
                  </a:cubicBezTo>
                  <a:cubicBezTo>
                    <a:pt x="125" y="154"/>
                    <a:pt x="125" y="154"/>
                    <a:pt x="125" y="154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2" y="78"/>
                    <a:pt x="102" y="89"/>
                  </a:cubicBezTo>
                  <a:cubicBezTo>
                    <a:pt x="95" y="80"/>
                    <a:pt x="24" y="0"/>
                    <a:pt x="24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0DF17D40-378D-47E5-B1A3-7DED00C3CC7C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8254" y="4707931"/>
              <a:ext cx="94434" cy="133253"/>
            </a:xfrm>
            <a:custGeom>
              <a:avLst/>
              <a:gdLst>
                <a:gd name="T0" fmla="*/ 45 w 107"/>
                <a:gd name="T1" fmla="*/ 67 h 151"/>
                <a:gd name="T2" fmla="*/ 24 w 107"/>
                <a:gd name="T3" fmla="*/ 67 h 151"/>
                <a:gd name="T4" fmla="*/ 24 w 107"/>
                <a:gd name="T5" fmla="*/ 38 h 151"/>
                <a:gd name="T6" fmla="*/ 24 w 107"/>
                <a:gd name="T7" fmla="*/ 21 h 151"/>
                <a:gd name="T8" fmla="*/ 36 w 107"/>
                <a:gd name="T9" fmla="*/ 21 h 151"/>
                <a:gd name="T10" fmla="*/ 56 w 107"/>
                <a:gd name="T11" fmla="*/ 21 h 151"/>
                <a:gd name="T12" fmla="*/ 83 w 107"/>
                <a:gd name="T13" fmla="*/ 21 h 151"/>
                <a:gd name="T14" fmla="*/ 83 w 107"/>
                <a:gd name="T15" fmla="*/ 21 h 151"/>
                <a:gd name="T16" fmla="*/ 96 w 107"/>
                <a:gd name="T17" fmla="*/ 21 h 151"/>
                <a:gd name="T18" fmla="*/ 107 w 107"/>
                <a:gd name="T19" fmla="*/ 0 h 151"/>
                <a:gd name="T20" fmla="*/ 80 w 107"/>
                <a:gd name="T21" fmla="*/ 0 h 151"/>
                <a:gd name="T22" fmla="*/ 80 w 107"/>
                <a:gd name="T23" fmla="*/ 0 h 151"/>
                <a:gd name="T24" fmla="*/ 48 w 107"/>
                <a:gd name="T25" fmla="*/ 0 h 151"/>
                <a:gd name="T26" fmla="*/ 3 w 107"/>
                <a:gd name="T27" fmla="*/ 0 h 151"/>
                <a:gd name="T28" fmla="*/ 0 w 107"/>
                <a:gd name="T29" fmla="*/ 0 h 151"/>
                <a:gd name="T30" fmla="*/ 0 w 107"/>
                <a:gd name="T31" fmla="*/ 30 h 151"/>
                <a:gd name="T32" fmla="*/ 1 w 107"/>
                <a:gd name="T33" fmla="*/ 74 h 151"/>
                <a:gd name="T34" fmla="*/ 0 w 107"/>
                <a:gd name="T35" fmla="*/ 106 h 151"/>
                <a:gd name="T36" fmla="*/ 0 w 107"/>
                <a:gd name="T37" fmla="*/ 151 h 151"/>
                <a:gd name="T38" fmla="*/ 24 w 107"/>
                <a:gd name="T39" fmla="*/ 151 h 151"/>
                <a:gd name="T40" fmla="*/ 24 w 107"/>
                <a:gd name="T41" fmla="*/ 108 h 151"/>
                <a:gd name="T42" fmla="*/ 24 w 107"/>
                <a:gd name="T43" fmla="*/ 88 h 151"/>
                <a:gd name="T44" fmla="*/ 44 w 107"/>
                <a:gd name="T45" fmla="*/ 88 h 151"/>
                <a:gd name="T46" fmla="*/ 78 w 107"/>
                <a:gd name="T47" fmla="*/ 89 h 151"/>
                <a:gd name="T48" fmla="*/ 97 w 107"/>
                <a:gd name="T49" fmla="*/ 89 h 151"/>
                <a:gd name="T50" fmla="*/ 97 w 107"/>
                <a:gd name="T51" fmla="*/ 67 h 151"/>
                <a:gd name="T52" fmla="*/ 76 w 107"/>
                <a:gd name="T53" fmla="*/ 67 h 151"/>
                <a:gd name="T54" fmla="*/ 45 w 107"/>
                <a:gd name="T55" fmla="*/ 67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07" h="151">
                  <a:moveTo>
                    <a:pt x="45" y="67"/>
                  </a:moveTo>
                  <a:cubicBezTo>
                    <a:pt x="24" y="67"/>
                    <a:pt x="24" y="67"/>
                    <a:pt x="24" y="67"/>
                  </a:cubicBezTo>
                  <a:cubicBezTo>
                    <a:pt x="24" y="60"/>
                    <a:pt x="24" y="38"/>
                    <a:pt x="24" y="38"/>
                  </a:cubicBezTo>
                  <a:cubicBezTo>
                    <a:pt x="24" y="38"/>
                    <a:pt x="24" y="24"/>
                    <a:pt x="24" y="21"/>
                  </a:cubicBezTo>
                  <a:cubicBezTo>
                    <a:pt x="28" y="21"/>
                    <a:pt x="36" y="21"/>
                    <a:pt x="36" y="21"/>
                  </a:cubicBezTo>
                  <a:cubicBezTo>
                    <a:pt x="56" y="21"/>
                    <a:pt x="56" y="21"/>
                    <a:pt x="56" y="21"/>
                  </a:cubicBezTo>
                  <a:cubicBezTo>
                    <a:pt x="83" y="21"/>
                    <a:pt x="83" y="21"/>
                    <a:pt x="83" y="21"/>
                  </a:cubicBezTo>
                  <a:cubicBezTo>
                    <a:pt x="83" y="21"/>
                    <a:pt x="83" y="21"/>
                    <a:pt x="83" y="21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0"/>
                    <a:pt x="3" y="0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1" y="74"/>
                    <a:pt x="1" y="74"/>
                    <a:pt x="1" y="74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24" y="151"/>
                    <a:pt x="24" y="151"/>
                    <a:pt x="24" y="151"/>
                  </a:cubicBezTo>
                  <a:cubicBezTo>
                    <a:pt x="24" y="108"/>
                    <a:pt x="24" y="108"/>
                    <a:pt x="24" y="108"/>
                  </a:cubicBezTo>
                  <a:cubicBezTo>
                    <a:pt x="24" y="108"/>
                    <a:pt x="24" y="92"/>
                    <a:pt x="24" y="88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44" y="88"/>
                    <a:pt x="78" y="89"/>
                    <a:pt x="78" y="89"/>
                  </a:cubicBezTo>
                  <a:cubicBezTo>
                    <a:pt x="97" y="89"/>
                    <a:pt x="97" y="89"/>
                    <a:pt x="97" y="89"/>
                  </a:cubicBezTo>
                  <a:cubicBezTo>
                    <a:pt x="97" y="67"/>
                    <a:pt x="97" y="67"/>
                    <a:pt x="97" y="67"/>
                  </a:cubicBezTo>
                  <a:cubicBezTo>
                    <a:pt x="76" y="67"/>
                    <a:pt x="76" y="67"/>
                    <a:pt x="76" y="67"/>
                  </a:cubicBezTo>
                  <a:lnTo>
                    <a:pt x="45" y="6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22A43900-651E-4AC7-AC73-4A860AF76F4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7396" y="4707931"/>
              <a:ext cx="102273" cy="135866"/>
            </a:xfrm>
            <a:custGeom>
              <a:avLst/>
              <a:gdLst>
                <a:gd name="T0" fmla="*/ 39 w 116"/>
                <a:gd name="T1" fmla="*/ 82 h 154"/>
                <a:gd name="T2" fmla="*/ 97 w 116"/>
                <a:gd name="T3" fmla="*/ 154 h 154"/>
                <a:gd name="T4" fmla="*/ 116 w 116"/>
                <a:gd name="T5" fmla="*/ 138 h 154"/>
                <a:gd name="T6" fmla="*/ 71 w 116"/>
                <a:gd name="T7" fmla="*/ 84 h 154"/>
                <a:gd name="T8" fmla="*/ 87 w 116"/>
                <a:gd name="T9" fmla="*/ 71 h 154"/>
                <a:gd name="T10" fmla="*/ 97 w 116"/>
                <a:gd name="T11" fmla="*/ 43 h 154"/>
                <a:gd name="T12" fmla="*/ 90 w 116"/>
                <a:gd name="T13" fmla="*/ 20 h 154"/>
                <a:gd name="T14" fmla="*/ 71 w 116"/>
                <a:gd name="T15" fmla="*/ 6 h 154"/>
                <a:gd name="T16" fmla="*/ 53 w 116"/>
                <a:gd name="T17" fmla="*/ 1 h 154"/>
                <a:gd name="T18" fmla="*/ 34 w 116"/>
                <a:gd name="T19" fmla="*/ 0 h 154"/>
                <a:gd name="T20" fmla="*/ 14 w 116"/>
                <a:gd name="T21" fmla="*/ 0 h 154"/>
                <a:gd name="T22" fmla="*/ 0 w 116"/>
                <a:gd name="T23" fmla="*/ 0 h 154"/>
                <a:gd name="T24" fmla="*/ 0 w 116"/>
                <a:gd name="T25" fmla="*/ 3 h 154"/>
                <a:gd name="T26" fmla="*/ 0 w 116"/>
                <a:gd name="T27" fmla="*/ 56 h 154"/>
                <a:gd name="T28" fmla="*/ 0 w 116"/>
                <a:gd name="T29" fmla="*/ 76 h 154"/>
                <a:gd name="T30" fmla="*/ 0 w 116"/>
                <a:gd name="T31" fmla="*/ 123 h 154"/>
                <a:gd name="T32" fmla="*/ 0 w 116"/>
                <a:gd name="T33" fmla="*/ 151 h 154"/>
                <a:gd name="T34" fmla="*/ 24 w 116"/>
                <a:gd name="T35" fmla="*/ 151 h 154"/>
                <a:gd name="T36" fmla="*/ 24 w 116"/>
                <a:gd name="T37" fmla="*/ 116 h 154"/>
                <a:gd name="T38" fmla="*/ 24 w 116"/>
                <a:gd name="T39" fmla="*/ 76 h 154"/>
                <a:gd name="T40" fmla="*/ 24 w 116"/>
                <a:gd name="T41" fmla="*/ 54 h 154"/>
                <a:gd name="T42" fmla="*/ 24 w 116"/>
                <a:gd name="T43" fmla="*/ 21 h 154"/>
                <a:gd name="T44" fmla="*/ 29 w 116"/>
                <a:gd name="T45" fmla="*/ 21 h 154"/>
                <a:gd name="T46" fmla="*/ 44 w 116"/>
                <a:gd name="T47" fmla="*/ 21 h 154"/>
                <a:gd name="T48" fmla="*/ 57 w 116"/>
                <a:gd name="T49" fmla="*/ 24 h 154"/>
                <a:gd name="T50" fmla="*/ 68 w 116"/>
                <a:gd name="T51" fmla="*/ 32 h 154"/>
                <a:gd name="T52" fmla="*/ 71 w 116"/>
                <a:gd name="T53" fmla="*/ 46 h 154"/>
                <a:gd name="T54" fmla="*/ 69 w 116"/>
                <a:gd name="T55" fmla="*/ 59 h 154"/>
                <a:gd name="T56" fmla="*/ 62 w 116"/>
                <a:gd name="T57" fmla="*/ 68 h 154"/>
                <a:gd name="T58" fmla="*/ 51 w 116"/>
                <a:gd name="T59" fmla="*/ 76 h 154"/>
                <a:gd name="T60" fmla="*/ 39 w 116"/>
                <a:gd name="T61" fmla="*/ 8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6" h="154">
                  <a:moveTo>
                    <a:pt x="39" y="82"/>
                  </a:moveTo>
                  <a:cubicBezTo>
                    <a:pt x="97" y="154"/>
                    <a:pt x="97" y="154"/>
                    <a:pt x="97" y="154"/>
                  </a:cubicBezTo>
                  <a:cubicBezTo>
                    <a:pt x="116" y="138"/>
                    <a:pt x="116" y="138"/>
                    <a:pt x="116" y="138"/>
                  </a:cubicBezTo>
                  <a:cubicBezTo>
                    <a:pt x="71" y="84"/>
                    <a:pt x="71" y="84"/>
                    <a:pt x="71" y="84"/>
                  </a:cubicBezTo>
                  <a:cubicBezTo>
                    <a:pt x="71" y="84"/>
                    <a:pt x="81" y="76"/>
                    <a:pt x="87" y="71"/>
                  </a:cubicBezTo>
                  <a:cubicBezTo>
                    <a:pt x="93" y="63"/>
                    <a:pt x="97" y="54"/>
                    <a:pt x="97" y="43"/>
                  </a:cubicBezTo>
                  <a:cubicBezTo>
                    <a:pt x="97" y="34"/>
                    <a:pt x="95" y="27"/>
                    <a:pt x="90" y="20"/>
                  </a:cubicBezTo>
                  <a:cubicBezTo>
                    <a:pt x="85" y="14"/>
                    <a:pt x="79" y="9"/>
                    <a:pt x="71" y="6"/>
                  </a:cubicBezTo>
                  <a:cubicBezTo>
                    <a:pt x="65" y="3"/>
                    <a:pt x="59" y="1"/>
                    <a:pt x="53" y="1"/>
                  </a:cubicBezTo>
                  <a:cubicBezTo>
                    <a:pt x="47" y="0"/>
                    <a:pt x="41" y="0"/>
                    <a:pt x="34" y="0"/>
                  </a:cubicBezTo>
                  <a:cubicBezTo>
                    <a:pt x="34" y="0"/>
                    <a:pt x="14" y="0"/>
                    <a:pt x="14" y="0"/>
                  </a:cubicBezTo>
                  <a:cubicBezTo>
                    <a:pt x="14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56"/>
                    <a:pt x="0" y="5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24" y="151"/>
                    <a:pt x="24" y="151"/>
                    <a:pt x="24" y="151"/>
                  </a:cubicBezTo>
                  <a:cubicBezTo>
                    <a:pt x="24" y="116"/>
                    <a:pt x="24" y="116"/>
                    <a:pt x="24" y="116"/>
                  </a:cubicBezTo>
                  <a:cubicBezTo>
                    <a:pt x="24" y="76"/>
                    <a:pt x="24" y="76"/>
                    <a:pt x="24" y="76"/>
                  </a:cubicBezTo>
                  <a:cubicBezTo>
                    <a:pt x="24" y="54"/>
                    <a:pt x="24" y="54"/>
                    <a:pt x="24" y="54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39" y="21"/>
                    <a:pt x="44" y="21"/>
                    <a:pt x="44" y="21"/>
                  </a:cubicBezTo>
                  <a:cubicBezTo>
                    <a:pt x="49" y="22"/>
                    <a:pt x="53" y="23"/>
                    <a:pt x="57" y="24"/>
                  </a:cubicBezTo>
                  <a:cubicBezTo>
                    <a:pt x="61" y="26"/>
                    <a:pt x="65" y="29"/>
                    <a:pt x="68" y="32"/>
                  </a:cubicBezTo>
                  <a:cubicBezTo>
                    <a:pt x="70" y="36"/>
                    <a:pt x="71" y="40"/>
                    <a:pt x="71" y="46"/>
                  </a:cubicBezTo>
                  <a:cubicBezTo>
                    <a:pt x="71" y="51"/>
                    <a:pt x="70" y="56"/>
                    <a:pt x="69" y="59"/>
                  </a:cubicBezTo>
                  <a:cubicBezTo>
                    <a:pt x="67" y="63"/>
                    <a:pt x="65" y="66"/>
                    <a:pt x="62" y="68"/>
                  </a:cubicBezTo>
                  <a:cubicBezTo>
                    <a:pt x="59" y="71"/>
                    <a:pt x="56" y="74"/>
                    <a:pt x="51" y="76"/>
                  </a:cubicBezTo>
                  <a:cubicBezTo>
                    <a:pt x="45" y="80"/>
                    <a:pt x="39" y="82"/>
                    <a:pt x="39" y="8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B28DC33-08C2-FB42-99B4-0451F625E47F}"/>
              </a:ext>
            </a:extLst>
          </p:cNvPr>
          <p:cNvCxnSpPr>
            <a:cxnSpLocks/>
          </p:cNvCxnSpPr>
          <p:nvPr userDrawn="1"/>
        </p:nvCxnSpPr>
        <p:spPr>
          <a:xfrm>
            <a:off x="336702" y="772986"/>
            <a:ext cx="8467456" cy="0"/>
          </a:xfrm>
          <a:prstGeom prst="line">
            <a:avLst/>
          </a:prstGeom>
          <a:ln w="9525" cap="rnd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30895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BB97FA-32BC-498D-AC3F-3FF072D1729B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Box"/>
          <p:cNvSpPr txBox="1"/>
          <p:nvPr userDrawn="1">
            <p:custDataLst>
              <p:tags r:id="rId2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eeform 6"/>
          <p:cNvSpPr>
            <a:spLocks noEditPoints="1"/>
          </p:cNvSpPr>
          <p:nvPr userDrawn="1">
            <p:custDataLst>
              <p:tags r:id="rId3"/>
            </p:custDataLst>
          </p:nvPr>
        </p:nvSpPr>
        <p:spPr bwMode="auto">
          <a:xfrm>
            <a:off x="3824000" y="1213332"/>
            <a:ext cx="1402844" cy="1208411"/>
          </a:xfrm>
          <a:custGeom>
            <a:avLst/>
            <a:gdLst>
              <a:gd name="T0" fmla="*/ 0 w 4588"/>
              <a:gd name="T1" fmla="*/ 2386 h 3952"/>
              <a:gd name="T2" fmla="*/ 179 w 4588"/>
              <a:gd name="T3" fmla="*/ 3952 h 3952"/>
              <a:gd name="T4" fmla="*/ 1347 w 4588"/>
              <a:gd name="T5" fmla="*/ 3683 h 3952"/>
              <a:gd name="T6" fmla="*/ 1342 w 4588"/>
              <a:gd name="T7" fmla="*/ 1084 h 3952"/>
              <a:gd name="T8" fmla="*/ 890 w 4588"/>
              <a:gd name="T9" fmla="*/ 3485 h 3952"/>
              <a:gd name="T10" fmla="*/ 775 w 4588"/>
              <a:gd name="T11" fmla="*/ 3509 h 3952"/>
              <a:gd name="T12" fmla="*/ 472 w 4588"/>
              <a:gd name="T13" fmla="*/ 3266 h 3952"/>
              <a:gd name="T14" fmla="*/ 437 w 4588"/>
              <a:gd name="T15" fmla="*/ 3181 h 3952"/>
              <a:gd name="T16" fmla="*/ 1342 w 4588"/>
              <a:gd name="T17" fmla="*/ 1193 h 3952"/>
              <a:gd name="T18" fmla="*/ 1342 w 4588"/>
              <a:gd name="T19" fmla="*/ 3569 h 3952"/>
              <a:gd name="T20" fmla="*/ 4235 w 4588"/>
              <a:gd name="T21" fmla="*/ 2262 h 3952"/>
              <a:gd name="T22" fmla="*/ 3191 w 4588"/>
              <a:gd name="T23" fmla="*/ 0 h 3952"/>
              <a:gd name="T24" fmla="*/ 1983 w 4588"/>
              <a:gd name="T25" fmla="*/ 780 h 3952"/>
              <a:gd name="T26" fmla="*/ 3186 w 4588"/>
              <a:gd name="T27" fmla="*/ 109 h 3952"/>
              <a:gd name="T28" fmla="*/ 4135 w 4588"/>
              <a:gd name="T29" fmla="*/ 2197 h 3952"/>
              <a:gd name="T30" fmla="*/ 4120 w 4588"/>
              <a:gd name="T31" fmla="*/ 2237 h 3952"/>
              <a:gd name="T32" fmla="*/ 3723 w 4588"/>
              <a:gd name="T33" fmla="*/ 2520 h 3952"/>
              <a:gd name="T34" fmla="*/ 3663 w 4588"/>
              <a:gd name="T35" fmla="*/ 2510 h 3952"/>
              <a:gd name="T36" fmla="*/ 3136 w 4588"/>
              <a:gd name="T37" fmla="*/ 2654 h 3952"/>
              <a:gd name="T38" fmla="*/ 3673 w 4588"/>
              <a:gd name="T39" fmla="*/ 2625 h 3952"/>
              <a:gd name="T40" fmla="*/ 4483 w 4588"/>
              <a:gd name="T41" fmla="*/ 2973 h 3952"/>
              <a:gd name="T42" fmla="*/ 2898 w 4588"/>
              <a:gd name="T43" fmla="*/ 1183 h 3952"/>
              <a:gd name="T44" fmla="*/ 2898 w 4588"/>
              <a:gd name="T45" fmla="*/ 1442 h 3952"/>
              <a:gd name="T46" fmla="*/ 2898 w 4588"/>
              <a:gd name="T47" fmla="*/ 1183 h 3952"/>
              <a:gd name="T48" fmla="*/ 3171 w 4588"/>
              <a:gd name="T49" fmla="*/ 1312 h 3952"/>
              <a:gd name="T50" fmla="*/ 3430 w 4588"/>
              <a:gd name="T51" fmla="*/ 1312 h 3952"/>
              <a:gd name="T52" fmla="*/ 3703 w 4588"/>
              <a:gd name="T53" fmla="*/ 1183 h 3952"/>
              <a:gd name="T54" fmla="*/ 3703 w 4588"/>
              <a:gd name="T55" fmla="*/ 1442 h 3952"/>
              <a:gd name="T56" fmla="*/ 3703 w 4588"/>
              <a:gd name="T57" fmla="*/ 1183 h 3952"/>
              <a:gd name="T58" fmla="*/ 1084 w 4588"/>
              <a:gd name="T59" fmla="*/ 1899 h 3952"/>
              <a:gd name="T60" fmla="*/ 1238 w 4588"/>
              <a:gd name="T61" fmla="*/ 1829 h 3952"/>
              <a:gd name="T62" fmla="*/ 1466 w 4588"/>
              <a:gd name="T63" fmla="*/ 1839 h 3952"/>
              <a:gd name="T64" fmla="*/ 1635 w 4588"/>
              <a:gd name="T65" fmla="*/ 1983 h 3952"/>
              <a:gd name="T66" fmla="*/ 1640 w 4588"/>
              <a:gd name="T67" fmla="*/ 2217 h 3952"/>
              <a:gd name="T68" fmla="*/ 1526 w 4588"/>
              <a:gd name="T69" fmla="*/ 2366 h 3952"/>
              <a:gd name="T70" fmla="*/ 1407 w 4588"/>
              <a:gd name="T71" fmla="*/ 2460 h 3952"/>
              <a:gd name="T72" fmla="*/ 1362 w 4588"/>
              <a:gd name="T73" fmla="*/ 2540 h 3952"/>
              <a:gd name="T74" fmla="*/ 1248 w 4588"/>
              <a:gd name="T75" fmla="*/ 2445 h 3952"/>
              <a:gd name="T76" fmla="*/ 1312 w 4588"/>
              <a:gd name="T77" fmla="*/ 2361 h 3952"/>
              <a:gd name="T78" fmla="*/ 1442 w 4588"/>
              <a:gd name="T79" fmla="*/ 2267 h 3952"/>
              <a:gd name="T80" fmla="*/ 1511 w 4588"/>
              <a:gd name="T81" fmla="*/ 2103 h 3952"/>
              <a:gd name="T82" fmla="*/ 1456 w 4588"/>
              <a:gd name="T83" fmla="*/ 1983 h 3952"/>
              <a:gd name="T84" fmla="*/ 1322 w 4588"/>
              <a:gd name="T85" fmla="*/ 1939 h 3952"/>
              <a:gd name="T86" fmla="*/ 1168 w 4588"/>
              <a:gd name="T87" fmla="*/ 1984 h 3952"/>
              <a:gd name="T88" fmla="*/ 1098 w 4588"/>
              <a:gd name="T89" fmla="*/ 2028 h 3952"/>
              <a:gd name="T90" fmla="*/ 1024 w 4588"/>
              <a:gd name="T91" fmla="*/ 1948 h 3952"/>
              <a:gd name="T92" fmla="*/ 1213 w 4588"/>
              <a:gd name="T93" fmla="*/ 2838 h 3952"/>
              <a:gd name="T94" fmla="*/ 1263 w 4588"/>
              <a:gd name="T95" fmla="*/ 2788 h 3952"/>
              <a:gd name="T96" fmla="*/ 1342 w 4588"/>
              <a:gd name="T97" fmla="*/ 2788 h 3952"/>
              <a:gd name="T98" fmla="*/ 1392 w 4588"/>
              <a:gd name="T99" fmla="*/ 2838 h 3952"/>
              <a:gd name="T100" fmla="*/ 1392 w 4588"/>
              <a:gd name="T101" fmla="*/ 2918 h 3952"/>
              <a:gd name="T102" fmla="*/ 1342 w 4588"/>
              <a:gd name="T103" fmla="*/ 2967 h 3952"/>
              <a:gd name="T104" fmla="*/ 1263 w 4588"/>
              <a:gd name="T105" fmla="*/ 2967 h 3952"/>
              <a:gd name="T106" fmla="*/ 1213 w 4588"/>
              <a:gd name="T107" fmla="*/ 2918 h 3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588" h="3952">
                <a:moveTo>
                  <a:pt x="1342" y="1084"/>
                </a:moveTo>
                <a:cubicBezTo>
                  <a:pt x="602" y="1084"/>
                  <a:pt x="0" y="1665"/>
                  <a:pt x="0" y="2386"/>
                </a:cubicBezTo>
                <a:cubicBezTo>
                  <a:pt x="0" y="2724"/>
                  <a:pt x="134" y="3037"/>
                  <a:pt x="358" y="3266"/>
                </a:cubicBezTo>
                <a:cubicBezTo>
                  <a:pt x="348" y="3489"/>
                  <a:pt x="313" y="3798"/>
                  <a:pt x="179" y="3952"/>
                </a:cubicBezTo>
                <a:cubicBezTo>
                  <a:pt x="437" y="3952"/>
                  <a:pt x="696" y="3743"/>
                  <a:pt x="855" y="3594"/>
                </a:cubicBezTo>
                <a:cubicBezTo>
                  <a:pt x="1009" y="3653"/>
                  <a:pt x="1173" y="3683"/>
                  <a:pt x="1347" y="3683"/>
                </a:cubicBezTo>
                <a:cubicBezTo>
                  <a:pt x="2087" y="3683"/>
                  <a:pt x="2689" y="3102"/>
                  <a:pt x="2689" y="2381"/>
                </a:cubicBezTo>
                <a:cubicBezTo>
                  <a:pt x="2689" y="1660"/>
                  <a:pt x="2083" y="1084"/>
                  <a:pt x="1342" y="1084"/>
                </a:cubicBezTo>
                <a:close/>
                <a:moveTo>
                  <a:pt x="1342" y="3569"/>
                </a:moveTo>
                <a:cubicBezTo>
                  <a:pt x="1188" y="3569"/>
                  <a:pt x="1034" y="3539"/>
                  <a:pt x="890" y="3485"/>
                </a:cubicBezTo>
                <a:cubicBezTo>
                  <a:pt x="825" y="3460"/>
                  <a:pt x="825" y="3460"/>
                  <a:pt x="825" y="3460"/>
                </a:cubicBezTo>
                <a:cubicBezTo>
                  <a:pt x="775" y="3509"/>
                  <a:pt x="775" y="3509"/>
                  <a:pt x="775" y="3509"/>
                </a:cubicBezTo>
                <a:cubicBezTo>
                  <a:pt x="686" y="3594"/>
                  <a:pt x="547" y="3718"/>
                  <a:pt x="393" y="3783"/>
                </a:cubicBezTo>
                <a:cubicBezTo>
                  <a:pt x="437" y="3644"/>
                  <a:pt x="467" y="3475"/>
                  <a:pt x="472" y="3266"/>
                </a:cubicBezTo>
                <a:cubicBezTo>
                  <a:pt x="472" y="3216"/>
                  <a:pt x="472" y="3216"/>
                  <a:pt x="472" y="3216"/>
                </a:cubicBezTo>
                <a:cubicBezTo>
                  <a:pt x="437" y="3181"/>
                  <a:pt x="437" y="3181"/>
                  <a:pt x="437" y="3181"/>
                </a:cubicBezTo>
                <a:cubicBezTo>
                  <a:pt x="229" y="2963"/>
                  <a:pt x="114" y="2675"/>
                  <a:pt x="114" y="2376"/>
                </a:cubicBezTo>
                <a:cubicBezTo>
                  <a:pt x="109" y="1725"/>
                  <a:pt x="661" y="1193"/>
                  <a:pt x="1342" y="1193"/>
                </a:cubicBezTo>
                <a:cubicBezTo>
                  <a:pt x="2018" y="1193"/>
                  <a:pt x="2570" y="1725"/>
                  <a:pt x="2570" y="2381"/>
                </a:cubicBezTo>
                <a:cubicBezTo>
                  <a:pt x="2570" y="3037"/>
                  <a:pt x="2018" y="3569"/>
                  <a:pt x="1342" y="3569"/>
                </a:cubicBezTo>
                <a:close/>
                <a:moveTo>
                  <a:pt x="4399" y="2888"/>
                </a:moveTo>
                <a:cubicBezTo>
                  <a:pt x="4305" y="2779"/>
                  <a:pt x="4245" y="2555"/>
                  <a:pt x="4235" y="2262"/>
                </a:cubicBezTo>
                <a:cubicBezTo>
                  <a:pt x="4464" y="2013"/>
                  <a:pt x="4588" y="1695"/>
                  <a:pt x="4588" y="1357"/>
                </a:cubicBezTo>
                <a:cubicBezTo>
                  <a:pt x="4588" y="606"/>
                  <a:pt x="3962" y="0"/>
                  <a:pt x="3191" y="0"/>
                </a:cubicBezTo>
                <a:cubicBezTo>
                  <a:pt x="2679" y="0"/>
                  <a:pt x="2207" y="273"/>
                  <a:pt x="1963" y="706"/>
                </a:cubicBezTo>
                <a:cubicBezTo>
                  <a:pt x="1948" y="731"/>
                  <a:pt x="1958" y="765"/>
                  <a:pt x="1983" y="780"/>
                </a:cubicBezTo>
                <a:cubicBezTo>
                  <a:pt x="2008" y="795"/>
                  <a:pt x="2043" y="785"/>
                  <a:pt x="2058" y="761"/>
                </a:cubicBezTo>
                <a:cubicBezTo>
                  <a:pt x="2281" y="358"/>
                  <a:pt x="2719" y="109"/>
                  <a:pt x="3186" y="109"/>
                </a:cubicBezTo>
                <a:cubicBezTo>
                  <a:pt x="3897" y="109"/>
                  <a:pt x="4473" y="666"/>
                  <a:pt x="4473" y="1352"/>
                </a:cubicBezTo>
                <a:cubicBezTo>
                  <a:pt x="4473" y="1665"/>
                  <a:pt x="4354" y="1963"/>
                  <a:pt x="4135" y="2197"/>
                </a:cubicBezTo>
                <a:cubicBezTo>
                  <a:pt x="4120" y="2212"/>
                  <a:pt x="4120" y="2212"/>
                  <a:pt x="4120" y="2212"/>
                </a:cubicBezTo>
                <a:cubicBezTo>
                  <a:pt x="4120" y="2237"/>
                  <a:pt x="4120" y="2237"/>
                  <a:pt x="4120" y="2237"/>
                </a:cubicBezTo>
                <a:cubicBezTo>
                  <a:pt x="4125" y="2431"/>
                  <a:pt x="4155" y="2674"/>
                  <a:pt x="4245" y="2848"/>
                </a:cubicBezTo>
                <a:cubicBezTo>
                  <a:pt x="4036" y="2799"/>
                  <a:pt x="3832" y="2630"/>
                  <a:pt x="3723" y="2520"/>
                </a:cubicBezTo>
                <a:cubicBezTo>
                  <a:pt x="3698" y="2495"/>
                  <a:pt x="3698" y="2495"/>
                  <a:pt x="3698" y="2495"/>
                </a:cubicBezTo>
                <a:cubicBezTo>
                  <a:pt x="3663" y="2510"/>
                  <a:pt x="3663" y="2510"/>
                  <a:pt x="3663" y="2510"/>
                </a:cubicBezTo>
                <a:cubicBezTo>
                  <a:pt x="3514" y="2570"/>
                  <a:pt x="3355" y="2600"/>
                  <a:pt x="3191" y="2600"/>
                </a:cubicBezTo>
                <a:cubicBezTo>
                  <a:pt x="3161" y="2600"/>
                  <a:pt x="3136" y="2625"/>
                  <a:pt x="3136" y="2654"/>
                </a:cubicBezTo>
                <a:cubicBezTo>
                  <a:pt x="3136" y="2684"/>
                  <a:pt x="3161" y="2709"/>
                  <a:pt x="3191" y="2709"/>
                </a:cubicBezTo>
                <a:cubicBezTo>
                  <a:pt x="3355" y="2709"/>
                  <a:pt x="3519" y="2679"/>
                  <a:pt x="3673" y="2625"/>
                </a:cubicBezTo>
                <a:cubicBezTo>
                  <a:pt x="3852" y="2789"/>
                  <a:pt x="4105" y="2973"/>
                  <a:pt x="4359" y="2973"/>
                </a:cubicBezTo>
                <a:cubicBezTo>
                  <a:pt x="4483" y="2973"/>
                  <a:pt x="4483" y="2973"/>
                  <a:pt x="4483" y="2973"/>
                </a:cubicBezTo>
                <a:lnTo>
                  <a:pt x="4399" y="2888"/>
                </a:lnTo>
                <a:close/>
                <a:moveTo>
                  <a:pt x="2898" y="1183"/>
                </a:moveTo>
                <a:cubicBezTo>
                  <a:pt x="2823" y="1183"/>
                  <a:pt x="2769" y="1243"/>
                  <a:pt x="2769" y="1312"/>
                </a:cubicBezTo>
                <a:cubicBezTo>
                  <a:pt x="2769" y="1387"/>
                  <a:pt x="2828" y="1442"/>
                  <a:pt x="2898" y="1442"/>
                </a:cubicBezTo>
                <a:cubicBezTo>
                  <a:pt x="2973" y="1442"/>
                  <a:pt x="3027" y="1382"/>
                  <a:pt x="3027" y="1312"/>
                </a:cubicBezTo>
                <a:cubicBezTo>
                  <a:pt x="3027" y="1238"/>
                  <a:pt x="2973" y="1183"/>
                  <a:pt x="2898" y="1183"/>
                </a:cubicBezTo>
                <a:close/>
                <a:moveTo>
                  <a:pt x="3301" y="1183"/>
                </a:moveTo>
                <a:cubicBezTo>
                  <a:pt x="3226" y="1183"/>
                  <a:pt x="3171" y="1243"/>
                  <a:pt x="3171" y="1312"/>
                </a:cubicBezTo>
                <a:cubicBezTo>
                  <a:pt x="3171" y="1387"/>
                  <a:pt x="3231" y="1442"/>
                  <a:pt x="3301" y="1442"/>
                </a:cubicBezTo>
                <a:cubicBezTo>
                  <a:pt x="3370" y="1442"/>
                  <a:pt x="3430" y="1382"/>
                  <a:pt x="3430" y="1312"/>
                </a:cubicBezTo>
                <a:cubicBezTo>
                  <a:pt x="3430" y="1238"/>
                  <a:pt x="3370" y="1183"/>
                  <a:pt x="3301" y="1183"/>
                </a:cubicBezTo>
                <a:close/>
                <a:moveTo>
                  <a:pt x="3703" y="1183"/>
                </a:moveTo>
                <a:cubicBezTo>
                  <a:pt x="3629" y="1183"/>
                  <a:pt x="3574" y="1243"/>
                  <a:pt x="3574" y="1312"/>
                </a:cubicBezTo>
                <a:cubicBezTo>
                  <a:pt x="3574" y="1387"/>
                  <a:pt x="3633" y="1442"/>
                  <a:pt x="3703" y="1442"/>
                </a:cubicBezTo>
                <a:cubicBezTo>
                  <a:pt x="3778" y="1442"/>
                  <a:pt x="3833" y="1382"/>
                  <a:pt x="3833" y="1312"/>
                </a:cubicBezTo>
                <a:cubicBezTo>
                  <a:pt x="3833" y="1238"/>
                  <a:pt x="3773" y="1183"/>
                  <a:pt x="3703" y="1183"/>
                </a:cubicBezTo>
                <a:close/>
                <a:moveTo>
                  <a:pt x="1024" y="1948"/>
                </a:moveTo>
                <a:cubicBezTo>
                  <a:pt x="1044" y="1934"/>
                  <a:pt x="1064" y="1914"/>
                  <a:pt x="1084" y="1899"/>
                </a:cubicBezTo>
                <a:cubicBezTo>
                  <a:pt x="1103" y="1884"/>
                  <a:pt x="1128" y="1869"/>
                  <a:pt x="1153" y="1859"/>
                </a:cubicBezTo>
                <a:cubicBezTo>
                  <a:pt x="1178" y="1849"/>
                  <a:pt x="1208" y="1839"/>
                  <a:pt x="1238" y="1829"/>
                </a:cubicBezTo>
                <a:cubicBezTo>
                  <a:pt x="1268" y="1819"/>
                  <a:pt x="1302" y="1819"/>
                  <a:pt x="1337" y="1819"/>
                </a:cubicBezTo>
                <a:cubicBezTo>
                  <a:pt x="1382" y="1819"/>
                  <a:pt x="1427" y="1824"/>
                  <a:pt x="1466" y="1839"/>
                </a:cubicBezTo>
                <a:cubicBezTo>
                  <a:pt x="1506" y="1854"/>
                  <a:pt x="1541" y="1869"/>
                  <a:pt x="1566" y="1894"/>
                </a:cubicBezTo>
                <a:cubicBezTo>
                  <a:pt x="1596" y="1919"/>
                  <a:pt x="1616" y="1948"/>
                  <a:pt x="1635" y="1983"/>
                </a:cubicBezTo>
                <a:cubicBezTo>
                  <a:pt x="1650" y="2018"/>
                  <a:pt x="1660" y="2058"/>
                  <a:pt x="1660" y="2102"/>
                </a:cubicBezTo>
                <a:cubicBezTo>
                  <a:pt x="1660" y="2147"/>
                  <a:pt x="1655" y="2187"/>
                  <a:pt x="1640" y="2217"/>
                </a:cubicBezTo>
                <a:cubicBezTo>
                  <a:pt x="1625" y="2247"/>
                  <a:pt x="1610" y="2276"/>
                  <a:pt x="1591" y="2301"/>
                </a:cubicBezTo>
                <a:cubicBezTo>
                  <a:pt x="1571" y="2326"/>
                  <a:pt x="1551" y="2346"/>
                  <a:pt x="1526" y="2366"/>
                </a:cubicBezTo>
                <a:cubicBezTo>
                  <a:pt x="1501" y="2386"/>
                  <a:pt x="1481" y="2401"/>
                  <a:pt x="1461" y="2416"/>
                </a:cubicBezTo>
                <a:cubicBezTo>
                  <a:pt x="1442" y="2431"/>
                  <a:pt x="1422" y="2446"/>
                  <a:pt x="1407" y="2460"/>
                </a:cubicBezTo>
                <a:cubicBezTo>
                  <a:pt x="1392" y="2475"/>
                  <a:pt x="1377" y="2475"/>
                  <a:pt x="1372" y="2495"/>
                </a:cubicBezTo>
                <a:cubicBezTo>
                  <a:pt x="1362" y="2540"/>
                  <a:pt x="1362" y="2540"/>
                  <a:pt x="1362" y="2540"/>
                </a:cubicBezTo>
                <a:cubicBezTo>
                  <a:pt x="1257" y="2540"/>
                  <a:pt x="1257" y="2540"/>
                  <a:pt x="1257" y="2540"/>
                </a:cubicBezTo>
                <a:cubicBezTo>
                  <a:pt x="1248" y="2445"/>
                  <a:pt x="1248" y="2445"/>
                  <a:pt x="1248" y="2445"/>
                </a:cubicBezTo>
                <a:cubicBezTo>
                  <a:pt x="1248" y="2421"/>
                  <a:pt x="1253" y="2421"/>
                  <a:pt x="1263" y="2401"/>
                </a:cubicBezTo>
                <a:cubicBezTo>
                  <a:pt x="1272" y="2381"/>
                  <a:pt x="1292" y="2376"/>
                  <a:pt x="1312" y="2361"/>
                </a:cubicBezTo>
                <a:cubicBezTo>
                  <a:pt x="1332" y="2346"/>
                  <a:pt x="1352" y="2331"/>
                  <a:pt x="1377" y="2316"/>
                </a:cubicBezTo>
                <a:cubicBezTo>
                  <a:pt x="1402" y="2301"/>
                  <a:pt x="1422" y="2286"/>
                  <a:pt x="1442" y="2267"/>
                </a:cubicBezTo>
                <a:cubicBezTo>
                  <a:pt x="1461" y="2247"/>
                  <a:pt x="1481" y="2227"/>
                  <a:pt x="1491" y="2197"/>
                </a:cubicBezTo>
                <a:cubicBezTo>
                  <a:pt x="1506" y="2172"/>
                  <a:pt x="1511" y="2142"/>
                  <a:pt x="1511" y="2103"/>
                </a:cubicBezTo>
                <a:cubicBezTo>
                  <a:pt x="1511" y="2078"/>
                  <a:pt x="1506" y="2053"/>
                  <a:pt x="1496" y="2033"/>
                </a:cubicBezTo>
                <a:cubicBezTo>
                  <a:pt x="1486" y="2013"/>
                  <a:pt x="1471" y="1993"/>
                  <a:pt x="1456" y="1983"/>
                </a:cubicBezTo>
                <a:cubicBezTo>
                  <a:pt x="1441" y="1968"/>
                  <a:pt x="1422" y="1959"/>
                  <a:pt x="1397" y="1949"/>
                </a:cubicBezTo>
                <a:cubicBezTo>
                  <a:pt x="1372" y="1939"/>
                  <a:pt x="1347" y="1939"/>
                  <a:pt x="1322" y="1939"/>
                </a:cubicBezTo>
                <a:cubicBezTo>
                  <a:pt x="1287" y="1939"/>
                  <a:pt x="1257" y="1944"/>
                  <a:pt x="1233" y="1954"/>
                </a:cubicBezTo>
                <a:cubicBezTo>
                  <a:pt x="1208" y="1964"/>
                  <a:pt x="1188" y="1974"/>
                  <a:pt x="1168" y="1984"/>
                </a:cubicBezTo>
                <a:cubicBezTo>
                  <a:pt x="1148" y="1994"/>
                  <a:pt x="1138" y="2003"/>
                  <a:pt x="1123" y="2014"/>
                </a:cubicBezTo>
                <a:cubicBezTo>
                  <a:pt x="1113" y="2023"/>
                  <a:pt x="1103" y="2028"/>
                  <a:pt x="1098" y="2028"/>
                </a:cubicBezTo>
                <a:cubicBezTo>
                  <a:pt x="1083" y="2028"/>
                  <a:pt x="1074" y="2023"/>
                  <a:pt x="1064" y="2009"/>
                </a:cubicBezTo>
                <a:lnTo>
                  <a:pt x="1024" y="1948"/>
                </a:lnTo>
                <a:close/>
                <a:moveTo>
                  <a:pt x="1208" y="2878"/>
                </a:moveTo>
                <a:cubicBezTo>
                  <a:pt x="1208" y="2863"/>
                  <a:pt x="1208" y="2853"/>
                  <a:pt x="1213" y="2838"/>
                </a:cubicBezTo>
                <a:cubicBezTo>
                  <a:pt x="1218" y="2828"/>
                  <a:pt x="1223" y="2818"/>
                  <a:pt x="1233" y="2808"/>
                </a:cubicBezTo>
                <a:cubicBezTo>
                  <a:pt x="1243" y="2798"/>
                  <a:pt x="1253" y="2793"/>
                  <a:pt x="1263" y="2788"/>
                </a:cubicBezTo>
                <a:cubicBezTo>
                  <a:pt x="1273" y="2783"/>
                  <a:pt x="1288" y="2779"/>
                  <a:pt x="1303" y="2779"/>
                </a:cubicBezTo>
                <a:cubicBezTo>
                  <a:pt x="1317" y="2779"/>
                  <a:pt x="1327" y="2784"/>
                  <a:pt x="1342" y="2788"/>
                </a:cubicBezTo>
                <a:cubicBezTo>
                  <a:pt x="1352" y="2793"/>
                  <a:pt x="1362" y="2798"/>
                  <a:pt x="1372" y="2808"/>
                </a:cubicBezTo>
                <a:cubicBezTo>
                  <a:pt x="1382" y="2818"/>
                  <a:pt x="1387" y="2828"/>
                  <a:pt x="1392" y="2838"/>
                </a:cubicBezTo>
                <a:cubicBezTo>
                  <a:pt x="1397" y="2848"/>
                  <a:pt x="1402" y="2863"/>
                  <a:pt x="1402" y="2878"/>
                </a:cubicBezTo>
                <a:cubicBezTo>
                  <a:pt x="1402" y="2893"/>
                  <a:pt x="1397" y="2903"/>
                  <a:pt x="1392" y="2918"/>
                </a:cubicBezTo>
                <a:cubicBezTo>
                  <a:pt x="1387" y="2928"/>
                  <a:pt x="1382" y="2938"/>
                  <a:pt x="1372" y="2948"/>
                </a:cubicBezTo>
                <a:cubicBezTo>
                  <a:pt x="1362" y="2958"/>
                  <a:pt x="1352" y="2963"/>
                  <a:pt x="1342" y="2967"/>
                </a:cubicBezTo>
                <a:cubicBezTo>
                  <a:pt x="1332" y="2973"/>
                  <a:pt x="1317" y="2973"/>
                  <a:pt x="1303" y="2973"/>
                </a:cubicBezTo>
                <a:cubicBezTo>
                  <a:pt x="1288" y="2973"/>
                  <a:pt x="1278" y="2973"/>
                  <a:pt x="1263" y="2967"/>
                </a:cubicBezTo>
                <a:cubicBezTo>
                  <a:pt x="1253" y="2962"/>
                  <a:pt x="1243" y="2958"/>
                  <a:pt x="1233" y="2948"/>
                </a:cubicBezTo>
                <a:cubicBezTo>
                  <a:pt x="1223" y="2938"/>
                  <a:pt x="1218" y="2928"/>
                  <a:pt x="1213" y="2918"/>
                </a:cubicBezTo>
                <a:cubicBezTo>
                  <a:pt x="1213" y="2903"/>
                  <a:pt x="1208" y="2888"/>
                  <a:pt x="1208" y="287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QuestionsTitle"/>
          <p:cNvSpPr>
            <a:spLocks noGrp="1"/>
          </p:cNvSpPr>
          <p:nvPr>
            <p:ph type="body" sz="quarter" idx="14" hasCustomPrompt="1"/>
            <p:custDataLst>
              <p:tags r:id="rId4"/>
            </p:custDataLst>
          </p:nvPr>
        </p:nvSpPr>
        <p:spPr>
          <a:xfrm>
            <a:off x="365124" y="2781300"/>
            <a:ext cx="8439150" cy="523220"/>
          </a:xfrm>
        </p:spPr>
        <p:txBody>
          <a:bodyPr/>
          <a:lstStyle>
            <a:lvl1pPr marL="0" indent="0" algn="ctr">
              <a:buNone/>
              <a:defRPr sz="2800" b="1">
                <a:latin typeface="+mj-lt"/>
              </a:defRPr>
            </a:lvl1pPr>
          </a:lstStyle>
          <a:p>
            <a:pPr lvl="0"/>
            <a:r>
              <a:rPr lang="en-US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5891343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RF_Presentation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CF00DC3E-3D0E-4073-B303-9B8C1ADFB803}"/>
              </a:ext>
            </a:extLst>
          </p:cNvPr>
          <p:cNvPicPr>
            <a:picLocks noChangeAspect="1" noChangeArrowheads="1"/>
          </p:cNvPicPr>
          <p:nvPr userDrawn="1">
            <p:custDataLst>
              <p:tags r:id="rId1"/>
            </p:custDataLst>
          </p:nvPr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4052" y="339725"/>
            <a:ext cx="2696979" cy="300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LegalEntityBox"/>
          <p:cNvSpPr txBox="1"/>
          <p:nvPr userDrawn="1">
            <p:custDataLst>
              <p:tags r:id="rId2"/>
            </p:custDataLst>
          </p:nvPr>
        </p:nvSpPr>
        <p:spPr>
          <a:xfrm>
            <a:off x="342009" y="4479925"/>
            <a:ext cx="3240000" cy="253236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00">
                <a:solidFill>
                  <a:schemeClr val="bg2"/>
                </a:solidFill>
                <a:latin typeface="+mn-lt"/>
              </a:rPr>
              <a:t>Norton Rose Fulbright US LLP</a:t>
            </a:r>
          </a:p>
        </p:txBody>
      </p:sp>
      <p:sp>
        <p:nvSpPr>
          <p:cNvPr id="13" name="Date"/>
          <p:cNvSpPr txBox="1"/>
          <p:nvPr userDrawn="1">
            <p:custDataLst>
              <p:tags r:id="rId3"/>
            </p:custDataLst>
          </p:nvPr>
        </p:nvSpPr>
        <p:spPr>
          <a:xfrm>
            <a:off x="342000" y="4744276"/>
            <a:ext cx="3240000" cy="1231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+mn-lt"/>
            </a:endParaRPr>
          </a:p>
        </p:txBody>
      </p:sp>
      <p:sp>
        <p:nvSpPr>
          <p:cNvPr id="8" name="Title">
            <a:extLst>
              <a:ext uri="{FF2B5EF4-FFF2-40B4-BE49-F238E27FC236}">
                <a16:creationId xmlns:a16="http://schemas.microsoft.com/office/drawing/2014/main" id="{4AF2DFEA-B2EE-4C5D-9AA0-F9FC27FFB238}"/>
              </a:ext>
            </a:extLst>
          </p:cNvPr>
          <p:cNvSpPr>
            <a:spLocks noGrp="1"/>
          </p:cNvSpPr>
          <p:nvPr>
            <p:ph type="body" sz="quarter" idx="19" hasCustomPrompt="1"/>
            <p:custDataLst>
              <p:tags r:id="rId4"/>
            </p:custDataLst>
          </p:nvPr>
        </p:nvSpPr>
        <p:spPr>
          <a:xfrm>
            <a:off x="341999" y="1385888"/>
            <a:ext cx="6326317" cy="1285853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  <a:defRPr lang="en-GB" sz="2400" b="1" i="0" kern="1200" cap="none" spc="-70" baseline="0" dirty="0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  <a:defRPr lang="en-GB" sz="2400" b="1" i="1" kern="1200" cap="none" spc="-70" baseline="0" dirty="0">
                <a:solidFill>
                  <a:schemeClr val="bg2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0" indent="0">
              <a:spcBef>
                <a:spcPts val="5696"/>
              </a:spcBef>
              <a:buNone/>
              <a:defRPr sz="16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None/>
              <a:defRPr/>
            </a:lvl4pPr>
            <a:lvl5pPr marL="0" indent="0">
              <a:spcBef>
                <a:spcPts val="0"/>
              </a:spcBef>
              <a:buNone/>
              <a:defRPr/>
            </a:lvl5pPr>
            <a:lvl6pPr marL="0" indent="0">
              <a:spcBef>
                <a:spcPts val="0"/>
              </a:spcBef>
              <a:buNone/>
              <a:defRPr/>
            </a:lvl6pPr>
            <a:lvl7pPr marL="0" indent="0">
              <a:spcBef>
                <a:spcPts val="0"/>
              </a:spcBef>
              <a:buNone/>
              <a:defRPr/>
            </a:lvl7pPr>
            <a:lvl8pPr marL="0" indent="0">
              <a:spcBef>
                <a:spcPts val="0"/>
              </a:spcBef>
              <a:buNone/>
              <a:defRPr/>
            </a:lvl8pPr>
            <a:lvl9pPr marL="0" indent="0">
              <a:spcBef>
                <a:spcPts val="0"/>
              </a:spcBef>
              <a:buNone/>
              <a:defRPr/>
            </a:lvl9pPr>
          </a:lstStyle>
          <a:p>
            <a:pPr lvl="0"/>
            <a:r>
              <a:rPr lang="en-US"/>
              <a:t>Presentation Title</a:t>
            </a:r>
          </a:p>
          <a:p>
            <a:pPr lvl="1"/>
            <a:r>
              <a:rPr lang="en-US"/>
              <a:t>Sub-title</a:t>
            </a:r>
          </a:p>
        </p:txBody>
      </p:sp>
      <p:sp>
        <p:nvSpPr>
          <p:cNvPr id="10" name="Presenters">
            <a:extLst>
              <a:ext uri="{FF2B5EF4-FFF2-40B4-BE49-F238E27FC236}">
                <a16:creationId xmlns:a16="http://schemas.microsoft.com/office/drawing/2014/main" id="{759D3903-4330-4DF8-B979-45288C257054}"/>
              </a:ext>
            </a:extLst>
          </p:cNvPr>
          <p:cNvSpPr>
            <a:spLocks noGrp="1"/>
          </p:cNvSpPr>
          <p:nvPr>
            <p:ph type="body" sz="quarter" idx="20" hasCustomPrompt="1"/>
            <p:custDataLst>
              <p:tags r:id="rId5"/>
            </p:custDataLst>
          </p:nvPr>
        </p:nvSpPr>
        <p:spPr>
          <a:xfrm>
            <a:off x="341998" y="2682856"/>
            <a:ext cx="6327089" cy="1797069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spcAft>
                <a:spcPts val="300"/>
              </a:spcAft>
              <a:buNone/>
              <a:defRPr lang="en-GB" sz="1200" b="1" i="0" kern="1200" cap="none" spc="0" baseline="0" dirty="0" smtClean="0">
                <a:solidFill>
                  <a:schemeClr val="bg2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spcAft>
                <a:spcPts val="300"/>
              </a:spcAft>
              <a:buNone/>
              <a:defRPr lang="en-GB" sz="1200" b="0" i="0" kern="1200" cap="none" spc="0" baseline="0" dirty="0">
                <a:solidFill>
                  <a:schemeClr val="bg2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0" indent="0">
              <a:spcBef>
                <a:spcPts val="5696"/>
              </a:spcBef>
              <a:buNone/>
              <a:defRPr sz="16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None/>
              <a:defRPr/>
            </a:lvl4pPr>
            <a:lvl5pPr marL="0" indent="0">
              <a:spcBef>
                <a:spcPts val="0"/>
              </a:spcBef>
              <a:buNone/>
              <a:defRPr/>
            </a:lvl5pPr>
            <a:lvl6pPr marL="0" indent="0">
              <a:spcBef>
                <a:spcPts val="0"/>
              </a:spcBef>
              <a:buNone/>
              <a:defRPr/>
            </a:lvl6pPr>
            <a:lvl7pPr marL="0" indent="0">
              <a:spcBef>
                <a:spcPts val="0"/>
              </a:spcBef>
              <a:buNone/>
              <a:defRPr/>
            </a:lvl7pPr>
            <a:lvl8pPr marL="0" indent="0">
              <a:spcBef>
                <a:spcPts val="0"/>
              </a:spcBef>
              <a:buNone/>
              <a:defRPr/>
            </a:lvl8pPr>
            <a:lvl9pPr marL="0" indent="0">
              <a:spcBef>
                <a:spcPts val="0"/>
              </a:spcBef>
              <a:buNone/>
              <a:defRPr/>
            </a:lvl9pPr>
          </a:lstStyle>
          <a:p>
            <a:pPr lvl="0"/>
            <a:r>
              <a:rPr lang="en-US"/>
              <a:t>Presenter name</a:t>
            </a:r>
          </a:p>
          <a:p>
            <a:pPr lvl="1"/>
            <a:r>
              <a:rPr lang="en-US"/>
              <a:t>Presenter title</a:t>
            </a:r>
          </a:p>
          <a:p>
            <a:pPr lvl="1"/>
            <a:r>
              <a:rPr lang="en-US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5812347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RF_Presentation cover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verImage">
            <a:extLst>
              <a:ext uri="{FF2B5EF4-FFF2-40B4-BE49-F238E27FC236}">
                <a16:creationId xmlns:a16="http://schemas.microsoft.com/office/drawing/2014/main" id="{6D6331AA-2018-410D-BDE2-0A5814AFC80F}"/>
              </a:ext>
            </a:extLst>
          </p:cNvPr>
          <p:cNvSpPr>
            <a:spLocks noGrp="1"/>
          </p:cNvSpPr>
          <p:nvPr>
            <p:ph type="pic" sz="quarter" idx="13" hasCustomPrompt="1"/>
            <p:custDataLst>
              <p:tags r:id="rId1"/>
            </p:custDataLst>
          </p:nvPr>
        </p:nvSpPr>
        <p:spPr>
          <a:xfrm>
            <a:off x="4608000" y="0"/>
            <a:ext cx="4536000" cy="51435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1000"/>
            </a:lvl1pPr>
          </a:lstStyle>
          <a:p>
            <a:r>
              <a:rPr lang="en-US"/>
              <a:t>Click Picture button on NRF tab to insert picture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F00DC3E-3D0E-4073-B303-9B8C1ADFB803}"/>
              </a:ext>
            </a:extLst>
          </p:cNvPr>
          <p:cNvPicPr>
            <a:picLocks noChangeAspect="1" noChangeArrowheads="1"/>
          </p:cNvPicPr>
          <p:nvPr userDrawn="1">
            <p:custDataLst>
              <p:tags r:id="rId2"/>
            </p:custDataLst>
          </p:nvPr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4052" y="339725"/>
            <a:ext cx="2696979" cy="300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itle"/>
          <p:cNvSpPr>
            <a:spLocks noGrp="1"/>
          </p:cNvSpPr>
          <p:nvPr>
            <p:ph type="body" sz="quarter" idx="19" hasCustomPrompt="1"/>
            <p:custDataLst>
              <p:tags r:id="rId3"/>
            </p:custDataLst>
          </p:nvPr>
        </p:nvSpPr>
        <p:spPr>
          <a:xfrm>
            <a:off x="342000" y="1385888"/>
            <a:ext cx="4193488" cy="1285853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  <a:defRPr lang="en-GB" sz="2400" b="1" i="0" kern="1200" cap="none" spc="-70" baseline="0" dirty="0">
                <a:solidFill>
                  <a:schemeClr val="tx1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  <a:buNone/>
              <a:defRPr lang="en-GB" sz="2400" b="1" i="1" kern="1200" cap="none" spc="-70" baseline="0" dirty="0">
                <a:solidFill>
                  <a:schemeClr val="bg2"/>
                </a:solidFill>
                <a:latin typeface="+mj-lt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0" indent="0">
              <a:spcBef>
                <a:spcPts val="5696"/>
              </a:spcBef>
              <a:buNone/>
              <a:defRPr sz="16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None/>
              <a:defRPr/>
            </a:lvl4pPr>
            <a:lvl5pPr marL="0" indent="0">
              <a:spcBef>
                <a:spcPts val="0"/>
              </a:spcBef>
              <a:buNone/>
              <a:defRPr/>
            </a:lvl5pPr>
            <a:lvl6pPr marL="0" indent="0">
              <a:spcBef>
                <a:spcPts val="0"/>
              </a:spcBef>
              <a:buNone/>
              <a:defRPr/>
            </a:lvl6pPr>
            <a:lvl7pPr marL="0" indent="0">
              <a:spcBef>
                <a:spcPts val="0"/>
              </a:spcBef>
              <a:buNone/>
              <a:defRPr/>
            </a:lvl7pPr>
            <a:lvl8pPr marL="0" indent="0">
              <a:spcBef>
                <a:spcPts val="0"/>
              </a:spcBef>
              <a:buNone/>
              <a:defRPr/>
            </a:lvl8pPr>
            <a:lvl9pPr marL="0" indent="0">
              <a:spcBef>
                <a:spcPts val="0"/>
              </a:spcBef>
              <a:buNone/>
              <a:defRPr/>
            </a:lvl9pPr>
          </a:lstStyle>
          <a:p>
            <a:pPr lvl="0"/>
            <a:r>
              <a:rPr lang="en-US"/>
              <a:t>Presentation Title</a:t>
            </a:r>
          </a:p>
          <a:p>
            <a:pPr lvl="1"/>
            <a:r>
              <a:rPr lang="en-US"/>
              <a:t>Sub-title</a:t>
            </a:r>
          </a:p>
        </p:txBody>
      </p:sp>
      <p:sp>
        <p:nvSpPr>
          <p:cNvPr id="14" name="Presenters"/>
          <p:cNvSpPr>
            <a:spLocks noGrp="1"/>
          </p:cNvSpPr>
          <p:nvPr>
            <p:ph type="body" sz="quarter" idx="20" hasCustomPrompt="1"/>
            <p:custDataLst>
              <p:tags r:id="rId4"/>
            </p:custDataLst>
          </p:nvPr>
        </p:nvSpPr>
        <p:spPr>
          <a:xfrm>
            <a:off x="341999" y="2682856"/>
            <a:ext cx="4194000" cy="1785954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spcAft>
                <a:spcPts val="300"/>
              </a:spcAft>
              <a:buNone/>
              <a:defRPr lang="en-GB" sz="1200" b="1" i="0" kern="1200" cap="none" spc="0" baseline="0" dirty="0" smtClean="0">
                <a:solidFill>
                  <a:schemeClr val="bg2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spcAft>
                <a:spcPts val="300"/>
              </a:spcAft>
              <a:buNone/>
              <a:defRPr lang="en-GB" sz="1200" b="0" i="0" kern="1200" cap="none" spc="0" baseline="0" dirty="0">
                <a:solidFill>
                  <a:schemeClr val="bg2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0" indent="0">
              <a:spcBef>
                <a:spcPts val="5696"/>
              </a:spcBef>
              <a:buNone/>
              <a:defRPr sz="16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None/>
              <a:defRPr/>
            </a:lvl4pPr>
            <a:lvl5pPr marL="0" indent="0">
              <a:spcBef>
                <a:spcPts val="0"/>
              </a:spcBef>
              <a:buNone/>
              <a:defRPr/>
            </a:lvl5pPr>
            <a:lvl6pPr marL="0" indent="0">
              <a:spcBef>
                <a:spcPts val="0"/>
              </a:spcBef>
              <a:buNone/>
              <a:defRPr/>
            </a:lvl6pPr>
            <a:lvl7pPr marL="0" indent="0">
              <a:spcBef>
                <a:spcPts val="0"/>
              </a:spcBef>
              <a:buNone/>
              <a:defRPr/>
            </a:lvl7pPr>
            <a:lvl8pPr marL="0" indent="0">
              <a:spcBef>
                <a:spcPts val="0"/>
              </a:spcBef>
              <a:buNone/>
              <a:defRPr/>
            </a:lvl8pPr>
            <a:lvl9pPr marL="0" indent="0">
              <a:spcBef>
                <a:spcPts val="0"/>
              </a:spcBef>
              <a:buNone/>
              <a:defRPr/>
            </a:lvl9pPr>
          </a:lstStyle>
          <a:p>
            <a:pPr lvl="0"/>
            <a:r>
              <a:rPr lang="en-US"/>
              <a:t>Presenter name</a:t>
            </a:r>
          </a:p>
          <a:p>
            <a:pPr lvl="1"/>
            <a:r>
              <a:rPr lang="en-US"/>
              <a:t>Presenter title</a:t>
            </a:r>
          </a:p>
          <a:p>
            <a:pPr lvl="1"/>
            <a:r>
              <a:rPr lang="en-US"/>
              <a:t>Date</a:t>
            </a:r>
          </a:p>
        </p:txBody>
      </p:sp>
      <p:sp>
        <p:nvSpPr>
          <p:cNvPr id="8" name="LegalEntityBox"/>
          <p:cNvSpPr txBox="1"/>
          <p:nvPr userDrawn="1">
            <p:custDataLst>
              <p:tags r:id="rId5"/>
            </p:custDataLst>
          </p:nvPr>
        </p:nvSpPr>
        <p:spPr>
          <a:xfrm>
            <a:off x="342009" y="4479925"/>
            <a:ext cx="3240000" cy="253236"/>
          </a:xfrm>
          <a:prstGeom prst="rect">
            <a:avLst/>
          </a:prstGeom>
          <a:noFill/>
        </p:spPr>
        <p:txBody>
          <a:bodyPr wrap="square" lIns="0" tIns="0" rIns="0" bIns="0" rtlCol="0" anchor="b">
            <a:noAutofit/>
          </a:bodyPr>
          <a:lstStyle/>
          <a:p>
            <a:pPr algn="l"/>
            <a:r>
              <a:rPr lang="en-US" sz="800">
                <a:solidFill>
                  <a:schemeClr val="bg2"/>
                </a:solidFill>
                <a:latin typeface="+mn-lt"/>
              </a:rPr>
              <a:t>Norton Rose Fulbright US LLP</a:t>
            </a:r>
          </a:p>
        </p:txBody>
      </p:sp>
      <p:sp>
        <p:nvSpPr>
          <p:cNvPr id="9" name="Date"/>
          <p:cNvSpPr txBox="1"/>
          <p:nvPr userDrawn="1">
            <p:custDataLst>
              <p:tags r:id="rId6"/>
            </p:custDataLst>
          </p:nvPr>
        </p:nvSpPr>
        <p:spPr>
          <a:xfrm>
            <a:off x="342000" y="4744276"/>
            <a:ext cx="3240000" cy="1231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259474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RF_Standard 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1"/>
          <p:cNvSpPr txBox="1">
            <a:spLocks/>
          </p:cNvSpPr>
          <p:nvPr userDrawn="1">
            <p:custDataLst>
              <p:tags r:id="rId1"/>
            </p:custDataLst>
          </p:nvPr>
        </p:nvSpPr>
        <p:spPr>
          <a:xfrm>
            <a:off x="3689978" y="2700898"/>
            <a:ext cx="1797684" cy="17543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1056"/>
              </a:spcAft>
              <a:buFontTx/>
              <a:buNone/>
              <a:defRPr lang="en-US" sz="600" b="0" i="0" kern="1200" baseline="0" smtClean="0">
                <a:solidFill>
                  <a:schemeClr val="accent5"/>
                </a:solidFill>
                <a:effectLst/>
                <a:latin typeface="+mn-lt"/>
                <a:ea typeface="Arial Hebrew" charset="-79"/>
                <a:cs typeface="Arial Hebrew" charset="-79"/>
              </a:defRPr>
            </a:lvl1pPr>
            <a:lvl2pPr marL="0" indent="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792"/>
              </a:spcAft>
              <a:buFontTx/>
              <a:buNone/>
              <a:defRPr sz="1800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87200" indent="-18360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792"/>
              </a:spcAft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363538" indent="-17780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648"/>
              </a:spcAft>
              <a:buClr>
                <a:schemeClr val="tx2"/>
              </a:buClr>
              <a:buFont typeface="Arial" pitchFamily="34" charset="0"/>
              <a:buChar char="–"/>
              <a:tabLst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550800" indent="-18360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648"/>
              </a:spcAft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738000" indent="-18360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648"/>
              </a:spcAft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925200" indent="-18360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648"/>
              </a:spcAft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1112400" indent="-18360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648"/>
              </a:spcAft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1299600" indent="-18360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648"/>
              </a:spcAft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algn="ctr" fontAlgn="auto"/>
            <a:r>
              <a:rPr lang="en-US" sz="1200" b="0" i="1" kern="1200" baseline="0">
                <a:solidFill>
                  <a:schemeClr val="tx1"/>
                </a:solidFill>
                <a:latin typeface="Georgia" panose="02040502050405020303" pitchFamily="18" charset="0"/>
                <a:ea typeface="Georgia" charset="0"/>
                <a:cs typeface="Georgia" charset="0"/>
              </a:rPr>
              <a:t>Law around the world</a:t>
            </a:r>
          </a:p>
        </p:txBody>
      </p:sp>
      <p:sp>
        <p:nvSpPr>
          <p:cNvPr id="7" name="Text Placeholder 22"/>
          <p:cNvSpPr txBox="1">
            <a:spLocks/>
          </p:cNvSpPr>
          <p:nvPr userDrawn="1">
            <p:custDataLst>
              <p:tags r:id="rId2"/>
            </p:custDataLst>
          </p:nvPr>
        </p:nvSpPr>
        <p:spPr>
          <a:xfrm>
            <a:off x="3689978" y="2950830"/>
            <a:ext cx="1797684" cy="14619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1056"/>
              </a:spcAft>
              <a:buFontTx/>
              <a:buNone/>
              <a:defRPr lang="en-US" sz="600" b="0" i="0" kern="1200" baseline="0" smtClean="0">
                <a:solidFill>
                  <a:schemeClr val="accent5"/>
                </a:solidFill>
                <a:effectLst/>
                <a:latin typeface="+mn-lt"/>
                <a:ea typeface="Arial Hebrew" charset="-79"/>
                <a:cs typeface="Arial Hebrew" charset="-79"/>
              </a:defRPr>
            </a:lvl1pPr>
            <a:lvl2pPr marL="0" indent="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792"/>
              </a:spcAft>
              <a:buFontTx/>
              <a:buNone/>
              <a:defRPr sz="1800" kern="1200" baseline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87200" indent="-18360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792"/>
              </a:spcAft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363538" indent="-17780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648"/>
              </a:spcAft>
              <a:buClr>
                <a:schemeClr val="tx2"/>
              </a:buClr>
              <a:buFont typeface="Arial" pitchFamily="34" charset="0"/>
              <a:buChar char="–"/>
              <a:tabLst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550800" indent="-18360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648"/>
              </a:spcAft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738000" indent="-18360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648"/>
              </a:spcAft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925200" indent="-18360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648"/>
              </a:spcAft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1112400" indent="-18360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648"/>
              </a:spcAft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1299600" indent="-183600" algn="l" defTabSz="9144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648"/>
              </a:spcAft>
              <a:buClr>
                <a:schemeClr val="tx2"/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1056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 charset="0"/>
              </a:rPr>
              <a:t>nortonrosefulbright.com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 userDrawn="1">
            <p:custDataLst>
              <p:tags r:id="rId3"/>
            </p:custDataLst>
          </p:nvPr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53033" y="1800171"/>
            <a:ext cx="4703646" cy="52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Disclaimer_Shape"/>
          <p:cNvSpPr>
            <a:spLocks noGrp="1"/>
          </p:cNvSpPr>
          <p:nvPr>
            <p:ph type="body" sz="quarter" idx="10"/>
            <p:custDataLst>
              <p:tags r:id="rId4"/>
            </p:custDataLst>
          </p:nvPr>
        </p:nvSpPr>
        <p:spPr>
          <a:xfrm>
            <a:off x="342688" y="3276601"/>
            <a:ext cx="8460000" cy="1567342"/>
          </a:xfrm>
        </p:spPr>
        <p:txBody>
          <a:bodyPr anchor="b"/>
          <a:lstStyle>
            <a:lvl1pPr>
              <a:defRPr sz="8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38334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C3C2A-CCC9-4BA2-92E4-F61D28134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C414D-FF50-4280-9436-FC7A771F0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8E8-9B3B-41CF-9D54-C22306B86F2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6" name="FooterBox"/>
          <p:cNvSpPr txBox="1"/>
          <p:nvPr userDrawn="1">
            <p:custDataLst>
              <p:tags r:id="rId1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CA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3073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4BE59C-F6F7-4753-8763-15E33CAB5F29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8AE658E8-9B3B-41CF-9D54-C22306B86F2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FA61ABC-AF9D-4655-9629-CA5659727989}"/>
              </a:ext>
            </a:extLst>
          </p:cNvPr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341313" y="339725"/>
            <a:ext cx="8461375" cy="4140200"/>
          </a:xfrm>
        </p:spPr>
        <p:txBody>
          <a:bodyPr>
            <a:no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CA"/>
              <a:t>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6" name="FooterBox"/>
          <p:cNvSpPr txBox="1"/>
          <p:nvPr userDrawn="1">
            <p:custDataLst>
              <p:tags r:id="rId3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CA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881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4BE59C-F6F7-4753-8763-15E33CAB5F29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FA61ABC-AF9D-4655-9629-CA5659727989}"/>
              </a:ext>
            </a:extLst>
          </p:cNvPr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341313" y="339725"/>
            <a:ext cx="8461375" cy="4140200"/>
          </a:xfrm>
        </p:spPr>
        <p:txBody>
          <a:bodyPr>
            <a:no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Box"/>
          <p:cNvSpPr txBox="1"/>
          <p:nvPr userDrawn="1">
            <p:custDataLst>
              <p:tags r:id="rId3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88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4BE59C-F6F7-4753-8763-15E33CAB5F29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F46B9B6F-6BD4-43AC-8F48-34C7031D0D71}"/>
              </a:ext>
            </a:extLst>
          </p:cNvPr>
          <p:cNvSpPr>
            <a:spLocks noGrp="1"/>
          </p:cNvSpPr>
          <p:nvPr>
            <p:ph type="chart" sz="quarter" idx="13"/>
            <p:custDataLst>
              <p:tags r:id="rId2"/>
            </p:custDataLst>
          </p:nvPr>
        </p:nvSpPr>
        <p:spPr>
          <a:xfrm>
            <a:off x="4608000" y="1385888"/>
            <a:ext cx="4194000" cy="3094037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0A35145-0EAB-44D8-9675-80264F9E798A}"/>
              </a:ext>
            </a:extLst>
          </p:cNvPr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342000" y="1385888"/>
            <a:ext cx="4194000" cy="309403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7A2AE64-8CB2-4CDB-8C47-6001DC3850B7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ooterBox"/>
          <p:cNvSpPr txBox="1"/>
          <p:nvPr userDrawn="1">
            <p:custDataLst>
              <p:tags r:id="rId5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8742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Page width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4BE59C-F6F7-4753-8763-15E33CAB5F29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F46B9B6F-6BD4-43AC-8F48-34C7031D0D71}"/>
              </a:ext>
            </a:extLst>
          </p:cNvPr>
          <p:cNvSpPr>
            <a:spLocks noGrp="1"/>
          </p:cNvSpPr>
          <p:nvPr>
            <p:ph type="chart" sz="quarter" idx="13"/>
            <p:custDataLst>
              <p:tags r:id="rId2"/>
            </p:custDataLst>
          </p:nvPr>
        </p:nvSpPr>
        <p:spPr>
          <a:xfrm>
            <a:off x="338138" y="1385887"/>
            <a:ext cx="8463862" cy="3094037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7A2AE64-8CB2-4CDB-8C47-6001DC3850B7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Box"/>
          <p:cNvSpPr txBox="1"/>
          <p:nvPr userDrawn="1">
            <p:custDataLst>
              <p:tags r:id="rId4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6770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Text and image (1/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4BE59C-F6F7-4753-8763-15E33CAB5F29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0A35145-0EAB-44D8-9675-80264F9E798A}"/>
              </a:ext>
            </a:extLst>
          </p:cNvPr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342000" y="1385887"/>
            <a:ext cx="4194000" cy="309403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1C8A801-3B5D-4971-9D53-A70F789B6A54}"/>
              </a:ext>
            </a:extLst>
          </p:cNvPr>
          <p:cNvSpPr>
            <a:spLocks noGrp="1"/>
          </p:cNvSpPr>
          <p:nvPr>
            <p:ph type="pic" sz="quarter" idx="15" hasCustomPrompt="1"/>
            <p:custDataLst>
              <p:tags r:id="rId3"/>
            </p:custDataLst>
          </p:nvPr>
        </p:nvSpPr>
        <p:spPr>
          <a:xfrm>
            <a:off x="4608000" y="341312"/>
            <a:ext cx="4194000" cy="4138612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r>
              <a:rPr lang="en-US"/>
              <a:t>Click Picture button on NRF tab to 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0140A-053C-4C5D-89B4-08AFEA82326E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342000" y="341312"/>
            <a:ext cx="4194000" cy="5238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Box"/>
          <p:cNvSpPr txBox="1"/>
          <p:nvPr userDrawn="1">
            <p:custDataLst>
              <p:tags r:id="rId5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8954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Text and image (1/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4BE59C-F6F7-4753-8763-15E33CAB5F29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0A35145-0EAB-44D8-9675-80264F9E798A}"/>
              </a:ext>
            </a:extLst>
          </p:cNvPr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341999" y="1385887"/>
            <a:ext cx="5172975" cy="309403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1C8A801-3B5D-4971-9D53-A70F789B6A54}"/>
              </a:ext>
            </a:extLst>
          </p:cNvPr>
          <p:cNvSpPr>
            <a:spLocks noGrp="1"/>
          </p:cNvSpPr>
          <p:nvPr>
            <p:ph type="pic" sz="quarter" idx="15" hasCustomPrompt="1"/>
            <p:custDataLst>
              <p:tags r:id="rId3"/>
            </p:custDataLst>
          </p:nvPr>
        </p:nvSpPr>
        <p:spPr>
          <a:xfrm>
            <a:off x="5638800" y="341312"/>
            <a:ext cx="3163199" cy="4138612"/>
          </a:xfrm>
        </p:spPr>
        <p:txBody>
          <a:bodyPr/>
          <a:lstStyle>
            <a:lvl1pPr marL="0" indent="0">
              <a:buNone/>
              <a:defRPr sz="1000" baseline="0"/>
            </a:lvl1pPr>
          </a:lstStyle>
          <a:p>
            <a:r>
              <a:rPr lang="en-US"/>
              <a:t>Click Picture button on NRF tab to insert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80140A-053C-4C5D-89B4-08AFEA82326E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342000" y="341312"/>
            <a:ext cx="4194000" cy="5238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Box"/>
          <p:cNvSpPr txBox="1"/>
          <p:nvPr userDrawn="1">
            <p:custDataLst>
              <p:tags r:id="rId5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4881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C3C2A-CCC9-4BA2-92E4-F61D28134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C414D-FF50-4280-9436-FC7A771F0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Box"/>
          <p:cNvSpPr txBox="1"/>
          <p:nvPr userDrawn="1">
            <p:custDataLst>
              <p:tags r:id="rId1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307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RF_Summary highlights pan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FFBFF40-A2D9-4DF8-898E-F4F9836512C2}"/>
              </a:ext>
            </a:extLst>
          </p:cNvPr>
          <p:cNvSpPr/>
          <p:nvPr userDrawn="1">
            <p:custDataLst>
              <p:tags r:id="rId1"/>
            </p:custDataLst>
          </p:nvPr>
        </p:nvSpPr>
        <p:spPr>
          <a:xfrm>
            <a:off x="6372000" y="0"/>
            <a:ext cx="2772000" cy="5143500"/>
          </a:xfrm>
          <a:prstGeom prst="rect">
            <a:avLst/>
          </a:prstGeom>
          <a:solidFill>
            <a:srgbClr val="7DAB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4BE59C-F6F7-4753-8763-15E33CAB5F29}"/>
              </a:ext>
            </a:extLst>
          </p:cNvPr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0A35145-0EAB-44D8-9675-80264F9E798A}"/>
              </a:ext>
            </a:extLst>
          </p:cNvPr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342000" y="1385887"/>
            <a:ext cx="5614300" cy="309403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945697F-44E3-4F13-BCC9-305030C397B5}"/>
              </a:ext>
            </a:extLst>
          </p:cNvPr>
          <p:cNvSpPr>
            <a:spLocks noGrp="1"/>
          </p:cNvSpPr>
          <p:nvPr>
            <p:ph type="body" sz="quarter" idx="15"/>
            <p:custDataLst>
              <p:tags r:id="rId4"/>
            </p:custDataLst>
          </p:nvPr>
        </p:nvSpPr>
        <p:spPr>
          <a:xfrm>
            <a:off x="6742113" y="1385888"/>
            <a:ext cx="2060575" cy="3060000"/>
          </a:xfrm>
        </p:spPr>
        <p:txBody>
          <a:bodyPr>
            <a:normAutofit/>
          </a:bodyPr>
          <a:lstStyle>
            <a:lvl1pPr>
              <a:buClr>
                <a:schemeClr val="bg1"/>
              </a:buClr>
              <a:defRPr sz="12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2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2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  <a:lvl6pPr>
              <a:buClr>
                <a:schemeClr val="bg1"/>
              </a:buClr>
              <a:defRPr sz="1200">
                <a:solidFill>
                  <a:schemeClr val="bg1"/>
                </a:solidFill>
              </a:defRPr>
            </a:lvl6pPr>
            <a:lvl7pPr>
              <a:buClr>
                <a:schemeClr val="bg1"/>
              </a:buClr>
              <a:defRPr sz="1200">
                <a:solidFill>
                  <a:schemeClr val="bg1"/>
                </a:solidFill>
              </a:defRPr>
            </a:lvl7pPr>
            <a:lvl8pPr>
              <a:buClr>
                <a:schemeClr val="bg1"/>
              </a:buClr>
              <a:defRPr sz="1200">
                <a:solidFill>
                  <a:schemeClr val="bg1"/>
                </a:solidFill>
              </a:defRPr>
            </a:lvl8pPr>
            <a:lvl9pPr>
              <a:buClr>
                <a:schemeClr val="bg1"/>
              </a:buClr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4CA4E84-1DFF-4D12-9672-1CFE2383312A}"/>
              </a:ext>
            </a:extLst>
          </p:cNvPr>
          <p:cNvGrpSpPr/>
          <p:nvPr userDrawn="1">
            <p:custDataLst>
              <p:tags r:id="rId5"/>
            </p:custDataLst>
          </p:nvPr>
        </p:nvGrpSpPr>
        <p:grpSpPr>
          <a:xfrm>
            <a:off x="8450705" y="4587368"/>
            <a:ext cx="351983" cy="256429"/>
            <a:chOff x="8450705" y="4587368"/>
            <a:chExt cx="351983" cy="256429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50B19C26-129B-49DC-B945-281A8402F2E3}"/>
                </a:ext>
              </a:extLst>
            </p:cNvPr>
            <p:cNvSpPr>
              <a:spLocks/>
            </p:cNvSpPr>
            <p:nvPr/>
          </p:nvSpPr>
          <p:spPr bwMode="auto">
            <a:xfrm>
              <a:off x="8450705" y="4587368"/>
              <a:ext cx="152663" cy="106752"/>
            </a:xfrm>
            <a:custGeom>
              <a:avLst/>
              <a:gdLst>
                <a:gd name="T0" fmla="*/ 0 w 409"/>
                <a:gd name="T1" fmla="*/ 286 h 286"/>
                <a:gd name="T2" fmla="*/ 206 w 409"/>
                <a:gd name="T3" fmla="*/ 130 h 286"/>
                <a:gd name="T4" fmla="*/ 409 w 409"/>
                <a:gd name="T5" fmla="*/ 286 h 286"/>
                <a:gd name="T6" fmla="*/ 206 w 409"/>
                <a:gd name="T7" fmla="*/ 0 h 286"/>
                <a:gd name="T8" fmla="*/ 0 w 409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9" h="286">
                  <a:moveTo>
                    <a:pt x="0" y="286"/>
                  </a:moveTo>
                  <a:lnTo>
                    <a:pt x="206" y="130"/>
                  </a:lnTo>
                  <a:lnTo>
                    <a:pt x="409" y="286"/>
                  </a:lnTo>
                  <a:lnTo>
                    <a:pt x="206" y="0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16">
              <a:extLst>
                <a:ext uri="{FF2B5EF4-FFF2-40B4-BE49-F238E27FC236}">
                  <a16:creationId xmlns:a16="http://schemas.microsoft.com/office/drawing/2014/main" id="{1B41DCE9-C5DE-45D9-AF49-6345A1C9994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1981" y="4707931"/>
              <a:ext cx="110111" cy="135866"/>
            </a:xfrm>
            <a:custGeom>
              <a:avLst/>
              <a:gdLst>
                <a:gd name="T0" fmla="*/ 0 w 125"/>
                <a:gd name="T1" fmla="*/ 0 h 154"/>
                <a:gd name="T2" fmla="*/ 0 w 125"/>
                <a:gd name="T3" fmla="*/ 151 h 154"/>
                <a:gd name="T4" fmla="*/ 24 w 125"/>
                <a:gd name="T5" fmla="*/ 151 h 154"/>
                <a:gd name="T6" fmla="*/ 23 w 125"/>
                <a:gd name="T7" fmla="*/ 39 h 154"/>
                <a:gd name="T8" fmla="*/ 125 w 125"/>
                <a:gd name="T9" fmla="*/ 154 h 154"/>
                <a:gd name="T10" fmla="*/ 125 w 125"/>
                <a:gd name="T11" fmla="*/ 0 h 154"/>
                <a:gd name="T12" fmla="*/ 100 w 125"/>
                <a:gd name="T13" fmla="*/ 0 h 154"/>
                <a:gd name="T14" fmla="*/ 102 w 125"/>
                <a:gd name="T15" fmla="*/ 89 h 154"/>
                <a:gd name="T16" fmla="*/ 24 w 125"/>
                <a:gd name="T17" fmla="*/ 0 h 154"/>
                <a:gd name="T18" fmla="*/ 0 w 125"/>
                <a:gd name="T19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5" h="154">
                  <a:moveTo>
                    <a:pt x="0" y="0"/>
                  </a:moveTo>
                  <a:cubicBezTo>
                    <a:pt x="0" y="151"/>
                    <a:pt x="0" y="151"/>
                    <a:pt x="0" y="151"/>
                  </a:cubicBezTo>
                  <a:cubicBezTo>
                    <a:pt x="24" y="151"/>
                    <a:pt x="24" y="151"/>
                    <a:pt x="24" y="151"/>
                  </a:cubicBezTo>
                  <a:cubicBezTo>
                    <a:pt x="23" y="39"/>
                    <a:pt x="23" y="39"/>
                    <a:pt x="23" y="39"/>
                  </a:cubicBezTo>
                  <a:cubicBezTo>
                    <a:pt x="125" y="154"/>
                    <a:pt x="125" y="154"/>
                    <a:pt x="125" y="154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2" y="78"/>
                    <a:pt x="102" y="89"/>
                  </a:cubicBezTo>
                  <a:cubicBezTo>
                    <a:pt x="95" y="80"/>
                    <a:pt x="24" y="0"/>
                    <a:pt x="24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90887D97-C7F4-4871-BD02-EBCE72407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8254" y="4707931"/>
              <a:ext cx="94434" cy="133253"/>
            </a:xfrm>
            <a:custGeom>
              <a:avLst/>
              <a:gdLst>
                <a:gd name="T0" fmla="*/ 45 w 107"/>
                <a:gd name="T1" fmla="*/ 67 h 151"/>
                <a:gd name="T2" fmla="*/ 24 w 107"/>
                <a:gd name="T3" fmla="*/ 67 h 151"/>
                <a:gd name="T4" fmla="*/ 24 w 107"/>
                <a:gd name="T5" fmla="*/ 38 h 151"/>
                <a:gd name="T6" fmla="*/ 24 w 107"/>
                <a:gd name="T7" fmla="*/ 21 h 151"/>
                <a:gd name="T8" fmla="*/ 36 w 107"/>
                <a:gd name="T9" fmla="*/ 21 h 151"/>
                <a:gd name="T10" fmla="*/ 56 w 107"/>
                <a:gd name="T11" fmla="*/ 21 h 151"/>
                <a:gd name="T12" fmla="*/ 83 w 107"/>
                <a:gd name="T13" fmla="*/ 21 h 151"/>
                <a:gd name="T14" fmla="*/ 83 w 107"/>
                <a:gd name="T15" fmla="*/ 21 h 151"/>
                <a:gd name="T16" fmla="*/ 96 w 107"/>
                <a:gd name="T17" fmla="*/ 21 h 151"/>
                <a:gd name="T18" fmla="*/ 107 w 107"/>
                <a:gd name="T19" fmla="*/ 0 h 151"/>
                <a:gd name="T20" fmla="*/ 80 w 107"/>
                <a:gd name="T21" fmla="*/ 0 h 151"/>
                <a:gd name="T22" fmla="*/ 80 w 107"/>
                <a:gd name="T23" fmla="*/ 0 h 151"/>
                <a:gd name="T24" fmla="*/ 48 w 107"/>
                <a:gd name="T25" fmla="*/ 0 h 151"/>
                <a:gd name="T26" fmla="*/ 3 w 107"/>
                <a:gd name="T27" fmla="*/ 0 h 151"/>
                <a:gd name="T28" fmla="*/ 0 w 107"/>
                <a:gd name="T29" fmla="*/ 0 h 151"/>
                <a:gd name="T30" fmla="*/ 0 w 107"/>
                <a:gd name="T31" fmla="*/ 30 h 151"/>
                <a:gd name="T32" fmla="*/ 1 w 107"/>
                <a:gd name="T33" fmla="*/ 74 h 151"/>
                <a:gd name="T34" fmla="*/ 0 w 107"/>
                <a:gd name="T35" fmla="*/ 106 h 151"/>
                <a:gd name="T36" fmla="*/ 0 w 107"/>
                <a:gd name="T37" fmla="*/ 151 h 151"/>
                <a:gd name="T38" fmla="*/ 24 w 107"/>
                <a:gd name="T39" fmla="*/ 151 h 151"/>
                <a:gd name="T40" fmla="*/ 24 w 107"/>
                <a:gd name="T41" fmla="*/ 108 h 151"/>
                <a:gd name="T42" fmla="*/ 24 w 107"/>
                <a:gd name="T43" fmla="*/ 88 h 151"/>
                <a:gd name="T44" fmla="*/ 44 w 107"/>
                <a:gd name="T45" fmla="*/ 88 h 151"/>
                <a:gd name="T46" fmla="*/ 78 w 107"/>
                <a:gd name="T47" fmla="*/ 89 h 151"/>
                <a:gd name="T48" fmla="*/ 97 w 107"/>
                <a:gd name="T49" fmla="*/ 89 h 151"/>
                <a:gd name="T50" fmla="*/ 97 w 107"/>
                <a:gd name="T51" fmla="*/ 67 h 151"/>
                <a:gd name="T52" fmla="*/ 76 w 107"/>
                <a:gd name="T53" fmla="*/ 67 h 151"/>
                <a:gd name="T54" fmla="*/ 45 w 107"/>
                <a:gd name="T55" fmla="*/ 67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07" h="151">
                  <a:moveTo>
                    <a:pt x="45" y="67"/>
                  </a:moveTo>
                  <a:cubicBezTo>
                    <a:pt x="24" y="67"/>
                    <a:pt x="24" y="67"/>
                    <a:pt x="24" y="67"/>
                  </a:cubicBezTo>
                  <a:cubicBezTo>
                    <a:pt x="24" y="60"/>
                    <a:pt x="24" y="38"/>
                    <a:pt x="24" y="38"/>
                  </a:cubicBezTo>
                  <a:cubicBezTo>
                    <a:pt x="24" y="38"/>
                    <a:pt x="24" y="24"/>
                    <a:pt x="24" y="21"/>
                  </a:cubicBezTo>
                  <a:cubicBezTo>
                    <a:pt x="28" y="21"/>
                    <a:pt x="36" y="21"/>
                    <a:pt x="36" y="21"/>
                  </a:cubicBezTo>
                  <a:cubicBezTo>
                    <a:pt x="56" y="21"/>
                    <a:pt x="56" y="21"/>
                    <a:pt x="56" y="21"/>
                  </a:cubicBezTo>
                  <a:cubicBezTo>
                    <a:pt x="83" y="21"/>
                    <a:pt x="83" y="21"/>
                    <a:pt x="83" y="21"/>
                  </a:cubicBezTo>
                  <a:cubicBezTo>
                    <a:pt x="83" y="21"/>
                    <a:pt x="83" y="21"/>
                    <a:pt x="83" y="21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0"/>
                    <a:pt x="3" y="0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1" y="74"/>
                    <a:pt x="1" y="74"/>
                    <a:pt x="1" y="74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24" y="151"/>
                    <a:pt x="24" y="151"/>
                    <a:pt x="24" y="151"/>
                  </a:cubicBezTo>
                  <a:cubicBezTo>
                    <a:pt x="24" y="108"/>
                    <a:pt x="24" y="108"/>
                    <a:pt x="24" y="108"/>
                  </a:cubicBezTo>
                  <a:cubicBezTo>
                    <a:pt x="24" y="108"/>
                    <a:pt x="24" y="92"/>
                    <a:pt x="24" y="88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44" y="88"/>
                    <a:pt x="78" y="89"/>
                    <a:pt x="78" y="89"/>
                  </a:cubicBezTo>
                  <a:cubicBezTo>
                    <a:pt x="97" y="89"/>
                    <a:pt x="97" y="89"/>
                    <a:pt x="97" y="89"/>
                  </a:cubicBezTo>
                  <a:cubicBezTo>
                    <a:pt x="97" y="67"/>
                    <a:pt x="97" y="67"/>
                    <a:pt x="97" y="67"/>
                  </a:cubicBezTo>
                  <a:cubicBezTo>
                    <a:pt x="76" y="67"/>
                    <a:pt x="76" y="67"/>
                    <a:pt x="76" y="67"/>
                  </a:cubicBezTo>
                  <a:lnTo>
                    <a:pt x="45" y="6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18">
              <a:extLst>
                <a:ext uri="{FF2B5EF4-FFF2-40B4-BE49-F238E27FC236}">
                  <a16:creationId xmlns:a16="http://schemas.microsoft.com/office/drawing/2014/main" id="{8B4A2873-0F76-43D6-B232-F293BBA622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7396" y="4707931"/>
              <a:ext cx="102273" cy="135866"/>
            </a:xfrm>
            <a:custGeom>
              <a:avLst/>
              <a:gdLst>
                <a:gd name="T0" fmla="*/ 39 w 116"/>
                <a:gd name="T1" fmla="*/ 82 h 154"/>
                <a:gd name="T2" fmla="*/ 97 w 116"/>
                <a:gd name="T3" fmla="*/ 154 h 154"/>
                <a:gd name="T4" fmla="*/ 116 w 116"/>
                <a:gd name="T5" fmla="*/ 138 h 154"/>
                <a:gd name="T6" fmla="*/ 71 w 116"/>
                <a:gd name="T7" fmla="*/ 84 h 154"/>
                <a:gd name="T8" fmla="*/ 87 w 116"/>
                <a:gd name="T9" fmla="*/ 71 h 154"/>
                <a:gd name="T10" fmla="*/ 97 w 116"/>
                <a:gd name="T11" fmla="*/ 43 h 154"/>
                <a:gd name="T12" fmla="*/ 90 w 116"/>
                <a:gd name="T13" fmla="*/ 20 h 154"/>
                <a:gd name="T14" fmla="*/ 71 w 116"/>
                <a:gd name="T15" fmla="*/ 6 h 154"/>
                <a:gd name="T16" fmla="*/ 53 w 116"/>
                <a:gd name="T17" fmla="*/ 1 h 154"/>
                <a:gd name="T18" fmla="*/ 34 w 116"/>
                <a:gd name="T19" fmla="*/ 0 h 154"/>
                <a:gd name="T20" fmla="*/ 14 w 116"/>
                <a:gd name="T21" fmla="*/ 0 h 154"/>
                <a:gd name="T22" fmla="*/ 0 w 116"/>
                <a:gd name="T23" fmla="*/ 0 h 154"/>
                <a:gd name="T24" fmla="*/ 0 w 116"/>
                <a:gd name="T25" fmla="*/ 3 h 154"/>
                <a:gd name="T26" fmla="*/ 0 w 116"/>
                <a:gd name="T27" fmla="*/ 56 h 154"/>
                <a:gd name="T28" fmla="*/ 0 w 116"/>
                <a:gd name="T29" fmla="*/ 76 h 154"/>
                <a:gd name="T30" fmla="*/ 0 w 116"/>
                <a:gd name="T31" fmla="*/ 123 h 154"/>
                <a:gd name="T32" fmla="*/ 0 w 116"/>
                <a:gd name="T33" fmla="*/ 151 h 154"/>
                <a:gd name="T34" fmla="*/ 24 w 116"/>
                <a:gd name="T35" fmla="*/ 151 h 154"/>
                <a:gd name="T36" fmla="*/ 24 w 116"/>
                <a:gd name="T37" fmla="*/ 116 h 154"/>
                <a:gd name="T38" fmla="*/ 24 w 116"/>
                <a:gd name="T39" fmla="*/ 76 h 154"/>
                <a:gd name="T40" fmla="*/ 24 w 116"/>
                <a:gd name="T41" fmla="*/ 54 h 154"/>
                <a:gd name="T42" fmla="*/ 24 w 116"/>
                <a:gd name="T43" fmla="*/ 21 h 154"/>
                <a:gd name="T44" fmla="*/ 29 w 116"/>
                <a:gd name="T45" fmla="*/ 21 h 154"/>
                <a:gd name="T46" fmla="*/ 44 w 116"/>
                <a:gd name="T47" fmla="*/ 21 h 154"/>
                <a:gd name="T48" fmla="*/ 57 w 116"/>
                <a:gd name="T49" fmla="*/ 24 h 154"/>
                <a:gd name="T50" fmla="*/ 68 w 116"/>
                <a:gd name="T51" fmla="*/ 32 h 154"/>
                <a:gd name="T52" fmla="*/ 71 w 116"/>
                <a:gd name="T53" fmla="*/ 46 h 154"/>
                <a:gd name="T54" fmla="*/ 69 w 116"/>
                <a:gd name="T55" fmla="*/ 59 h 154"/>
                <a:gd name="T56" fmla="*/ 62 w 116"/>
                <a:gd name="T57" fmla="*/ 68 h 154"/>
                <a:gd name="T58" fmla="*/ 51 w 116"/>
                <a:gd name="T59" fmla="*/ 76 h 154"/>
                <a:gd name="T60" fmla="*/ 39 w 116"/>
                <a:gd name="T61" fmla="*/ 8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6" h="154">
                  <a:moveTo>
                    <a:pt x="39" y="82"/>
                  </a:moveTo>
                  <a:cubicBezTo>
                    <a:pt x="97" y="154"/>
                    <a:pt x="97" y="154"/>
                    <a:pt x="97" y="154"/>
                  </a:cubicBezTo>
                  <a:cubicBezTo>
                    <a:pt x="116" y="138"/>
                    <a:pt x="116" y="138"/>
                    <a:pt x="116" y="138"/>
                  </a:cubicBezTo>
                  <a:cubicBezTo>
                    <a:pt x="71" y="84"/>
                    <a:pt x="71" y="84"/>
                    <a:pt x="71" y="84"/>
                  </a:cubicBezTo>
                  <a:cubicBezTo>
                    <a:pt x="71" y="84"/>
                    <a:pt x="81" y="76"/>
                    <a:pt x="87" y="71"/>
                  </a:cubicBezTo>
                  <a:cubicBezTo>
                    <a:pt x="93" y="63"/>
                    <a:pt x="97" y="54"/>
                    <a:pt x="97" y="43"/>
                  </a:cubicBezTo>
                  <a:cubicBezTo>
                    <a:pt x="97" y="34"/>
                    <a:pt x="95" y="27"/>
                    <a:pt x="90" y="20"/>
                  </a:cubicBezTo>
                  <a:cubicBezTo>
                    <a:pt x="85" y="14"/>
                    <a:pt x="79" y="9"/>
                    <a:pt x="71" y="6"/>
                  </a:cubicBezTo>
                  <a:cubicBezTo>
                    <a:pt x="65" y="3"/>
                    <a:pt x="59" y="1"/>
                    <a:pt x="53" y="1"/>
                  </a:cubicBezTo>
                  <a:cubicBezTo>
                    <a:pt x="47" y="0"/>
                    <a:pt x="41" y="0"/>
                    <a:pt x="34" y="0"/>
                  </a:cubicBezTo>
                  <a:cubicBezTo>
                    <a:pt x="34" y="0"/>
                    <a:pt x="14" y="0"/>
                    <a:pt x="14" y="0"/>
                  </a:cubicBezTo>
                  <a:cubicBezTo>
                    <a:pt x="14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56"/>
                    <a:pt x="0" y="5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24" y="151"/>
                    <a:pt x="24" y="151"/>
                    <a:pt x="24" y="151"/>
                  </a:cubicBezTo>
                  <a:cubicBezTo>
                    <a:pt x="24" y="116"/>
                    <a:pt x="24" y="116"/>
                    <a:pt x="24" y="116"/>
                  </a:cubicBezTo>
                  <a:cubicBezTo>
                    <a:pt x="24" y="76"/>
                    <a:pt x="24" y="76"/>
                    <a:pt x="24" y="76"/>
                  </a:cubicBezTo>
                  <a:cubicBezTo>
                    <a:pt x="24" y="54"/>
                    <a:pt x="24" y="54"/>
                    <a:pt x="24" y="54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39" y="21"/>
                    <a:pt x="44" y="21"/>
                    <a:pt x="44" y="21"/>
                  </a:cubicBezTo>
                  <a:cubicBezTo>
                    <a:pt x="49" y="22"/>
                    <a:pt x="53" y="23"/>
                    <a:pt x="57" y="24"/>
                  </a:cubicBezTo>
                  <a:cubicBezTo>
                    <a:pt x="61" y="26"/>
                    <a:pt x="65" y="29"/>
                    <a:pt x="68" y="32"/>
                  </a:cubicBezTo>
                  <a:cubicBezTo>
                    <a:pt x="70" y="36"/>
                    <a:pt x="71" y="40"/>
                    <a:pt x="71" y="46"/>
                  </a:cubicBezTo>
                  <a:cubicBezTo>
                    <a:pt x="71" y="51"/>
                    <a:pt x="70" y="56"/>
                    <a:pt x="69" y="59"/>
                  </a:cubicBezTo>
                  <a:cubicBezTo>
                    <a:pt x="67" y="63"/>
                    <a:pt x="65" y="66"/>
                    <a:pt x="62" y="68"/>
                  </a:cubicBezTo>
                  <a:cubicBezTo>
                    <a:pt x="59" y="71"/>
                    <a:pt x="56" y="74"/>
                    <a:pt x="51" y="76"/>
                  </a:cubicBezTo>
                  <a:cubicBezTo>
                    <a:pt x="45" y="80"/>
                    <a:pt x="39" y="82"/>
                    <a:pt x="39" y="8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238DB03-4A68-4197-A79D-CB612CDC390F}"/>
              </a:ext>
            </a:extLst>
          </p:cNvPr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342000" y="341312"/>
            <a:ext cx="5616000" cy="5238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FooterBox"/>
          <p:cNvSpPr txBox="1"/>
          <p:nvPr userDrawn="1">
            <p:custDataLst>
              <p:tags r:id="rId7"/>
            </p:custDataLst>
          </p:nvPr>
        </p:nvSpPr>
        <p:spPr>
          <a:xfrm>
            <a:off x="607037" y="4744276"/>
            <a:ext cx="6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endParaRPr lang="en-US" sz="80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294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Relationship Id="rId30" Type="http://schemas.openxmlformats.org/officeDocument/2006/relationships/tags" Target="../tags/tag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tags" Target="../tags/tag1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995192-0BF5-774E-8F4F-45D2BEE65B13}"/>
              </a:ext>
            </a:extLst>
          </p:cNvPr>
          <p:cNvSpPr>
            <a:spLocks noGrp="1"/>
          </p:cNvSpPr>
          <p:nvPr>
            <p:ph type="body" idx="1"/>
            <p:custDataLst>
              <p:tags r:id="rId28"/>
            </p:custDataLst>
          </p:nvPr>
        </p:nvSpPr>
        <p:spPr>
          <a:xfrm>
            <a:off x="342000" y="1385888"/>
            <a:ext cx="8460000" cy="309403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 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Eighth level</a:t>
            </a:r>
          </a:p>
          <a:p>
            <a:pPr lvl="8"/>
            <a:r>
              <a:rPr lang="en-US"/>
              <a:t>Ninth level</a:t>
            </a:r>
          </a:p>
        </p:txBody>
      </p:sp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9"/>
            </p:custDataLst>
            <p:extLst>
              <p:ext uri="{D42A27DB-BD31-4B8C-83A1-F6EECF244321}">
                <p14:modId xmlns:p14="http://schemas.microsoft.com/office/powerpoint/2010/main" val="55818633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1" imgW="270" imgH="270" progId="TCLayout.ActiveDocument.1">
                  <p:embed/>
                </p:oleObj>
              </mc:Choice>
              <mc:Fallback>
                <p:oleObj name="think-cell Slide" r:id="rId31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632C28-DBD7-4EC8-9C1F-70E8A83C60FD}"/>
              </a:ext>
            </a:extLst>
          </p:cNvPr>
          <p:cNvSpPr>
            <a:spLocks noGrp="1"/>
          </p:cNvSpPr>
          <p:nvPr>
            <p:ph type="title"/>
            <p:custDataLst>
              <p:tags r:id="rId30"/>
            </p:custDataLst>
          </p:nvPr>
        </p:nvSpPr>
        <p:spPr>
          <a:xfrm>
            <a:off x="342000" y="341312"/>
            <a:ext cx="8460000" cy="52387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1123B9-2524-4BDC-9A39-F8C693D9CF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7038" y="4744275"/>
            <a:ext cx="3924000" cy="1231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8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0E324-5A17-4C51-B7E8-22811E6DEA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38138" y="4744275"/>
            <a:ext cx="180000" cy="1231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800" b="1">
                <a:solidFill>
                  <a:schemeClr val="accent4"/>
                </a:solidFill>
              </a:defRPr>
            </a:lvl1pPr>
          </a:lstStyle>
          <a:p>
            <a:fld id="{8AE658E8-9B3B-41CF-9D54-C22306B86F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9" name="Group 5">
            <a:extLst>
              <a:ext uri="{FF2B5EF4-FFF2-40B4-BE49-F238E27FC236}">
                <a16:creationId xmlns:a16="http://schemas.microsoft.com/office/drawing/2014/main" id="{0FF9FBED-19A2-4AB6-9DAE-39D293F7AC9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0705" y="4587368"/>
            <a:ext cx="351983" cy="256429"/>
            <a:chOff x="2400" y="1820"/>
            <a:chExt cx="943" cy="687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5A45C856-F6CB-4DA1-86AE-ABFF50F1E2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1820"/>
              <a:ext cx="409" cy="286"/>
            </a:xfrm>
            <a:custGeom>
              <a:avLst/>
              <a:gdLst>
                <a:gd name="T0" fmla="*/ 0 w 409"/>
                <a:gd name="T1" fmla="*/ 286 h 286"/>
                <a:gd name="T2" fmla="*/ 206 w 409"/>
                <a:gd name="T3" fmla="*/ 130 h 286"/>
                <a:gd name="T4" fmla="*/ 409 w 409"/>
                <a:gd name="T5" fmla="*/ 286 h 286"/>
                <a:gd name="T6" fmla="*/ 206 w 409"/>
                <a:gd name="T7" fmla="*/ 0 h 286"/>
                <a:gd name="T8" fmla="*/ 0 w 409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9" h="286">
                  <a:moveTo>
                    <a:pt x="0" y="286"/>
                  </a:moveTo>
                  <a:lnTo>
                    <a:pt x="206" y="130"/>
                  </a:lnTo>
                  <a:lnTo>
                    <a:pt x="409" y="286"/>
                  </a:lnTo>
                  <a:lnTo>
                    <a:pt x="206" y="0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rgbClr val="B18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D53C7AEC-0396-410D-91AD-9D9C024197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7" y="2143"/>
              <a:ext cx="295" cy="364"/>
            </a:xfrm>
            <a:custGeom>
              <a:avLst/>
              <a:gdLst>
                <a:gd name="T0" fmla="*/ 0 w 125"/>
                <a:gd name="T1" fmla="*/ 0 h 154"/>
                <a:gd name="T2" fmla="*/ 0 w 125"/>
                <a:gd name="T3" fmla="*/ 151 h 154"/>
                <a:gd name="T4" fmla="*/ 24 w 125"/>
                <a:gd name="T5" fmla="*/ 151 h 154"/>
                <a:gd name="T6" fmla="*/ 23 w 125"/>
                <a:gd name="T7" fmla="*/ 39 h 154"/>
                <a:gd name="T8" fmla="*/ 125 w 125"/>
                <a:gd name="T9" fmla="*/ 154 h 154"/>
                <a:gd name="T10" fmla="*/ 125 w 125"/>
                <a:gd name="T11" fmla="*/ 0 h 154"/>
                <a:gd name="T12" fmla="*/ 100 w 125"/>
                <a:gd name="T13" fmla="*/ 0 h 154"/>
                <a:gd name="T14" fmla="*/ 102 w 125"/>
                <a:gd name="T15" fmla="*/ 89 h 154"/>
                <a:gd name="T16" fmla="*/ 24 w 125"/>
                <a:gd name="T17" fmla="*/ 0 h 154"/>
                <a:gd name="T18" fmla="*/ 0 w 125"/>
                <a:gd name="T19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5" h="154">
                  <a:moveTo>
                    <a:pt x="0" y="0"/>
                  </a:moveTo>
                  <a:cubicBezTo>
                    <a:pt x="0" y="151"/>
                    <a:pt x="0" y="151"/>
                    <a:pt x="0" y="151"/>
                  </a:cubicBezTo>
                  <a:cubicBezTo>
                    <a:pt x="24" y="151"/>
                    <a:pt x="24" y="151"/>
                    <a:pt x="24" y="151"/>
                  </a:cubicBezTo>
                  <a:cubicBezTo>
                    <a:pt x="23" y="39"/>
                    <a:pt x="23" y="39"/>
                    <a:pt x="23" y="39"/>
                  </a:cubicBezTo>
                  <a:cubicBezTo>
                    <a:pt x="125" y="154"/>
                    <a:pt x="125" y="154"/>
                    <a:pt x="125" y="154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2" y="78"/>
                    <a:pt x="102" y="89"/>
                  </a:cubicBezTo>
                  <a:cubicBezTo>
                    <a:pt x="95" y="80"/>
                    <a:pt x="24" y="0"/>
                    <a:pt x="24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2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046909CF-76A9-493A-9CB9-B01A9AF27B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0" y="2143"/>
              <a:ext cx="253" cy="357"/>
            </a:xfrm>
            <a:custGeom>
              <a:avLst/>
              <a:gdLst>
                <a:gd name="T0" fmla="*/ 45 w 107"/>
                <a:gd name="T1" fmla="*/ 67 h 151"/>
                <a:gd name="T2" fmla="*/ 24 w 107"/>
                <a:gd name="T3" fmla="*/ 67 h 151"/>
                <a:gd name="T4" fmla="*/ 24 w 107"/>
                <a:gd name="T5" fmla="*/ 38 h 151"/>
                <a:gd name="T6" fmla="*/ 24 w 107"/>
                <a:gd name="T7" fmla="*/ 21 h 151"/>
                <a:gd name="T8" fmla="*/ 36 w 107"/>
                <a:gd name="T9" fmla="*/ 21 h 151"/>
                <a:gd name="T10" fmla="*/ 56 w 107"/>
                <a:gd name="T11" fmla="*/ 21 h 151"/>
                <a:gd name="T12" fmla="*/ 83 w 107"/>
                <a:gd name="T13" fmla="*/ 21 h 151"/>
                <a:gd name="T14" fmla="*/ 83 w 107"/>
                <a:gd name="T15" fmla="*/ 21 h 151"/>
                <a:gd name="T16" fmla="*/ 96 w 107"/>
                <a:gd name="T17" fmla="*/ 21 h 151"/>
                <a:gd name="T18" fmla="*/ 107 w 107"/>
                <a:gd name="T19" fmla="*/ 0 h 151"/>
                <a:gd name="T20" fmla="*/ 80 w 107"/>
                <a:gd name="T21" fmla="*/ 0 h 151"/>
                <a:gd name="T22" fmla="*/ 80 w 107"/>
                <a:gd name="T23" fmla="*/ 0 h 151"/>
                <a:gd name="T24" fmla="*/ 48 w 107"/>
                <a:gd name="T25" fmla="*/ 0 h 151"/>
                <a:gd name="T26" fmla="*/ 3 w 107"/>
                <a:gd name="T27" fmla="*/ 0 h 151"/>
                <a:gd name="T28" fmla="*/ 0 w 107"/>
                <a:gd name="T29" fmla="*/ 0 h 151"/>
                <a:gd name="T30" fmla="*/ 0 w 107"/>
                <a:gd name="T31" fmla="*/ 30 h 151"/>
                <a:gd name="T32" fmla="*/ 1 w 107"/>
                <a:gd name="T33" fmla="*/ 74 h 151"/>
                <a:gd name="T34" fmla="*/ 0 w 107"/>
                <a:gd name="T35" fmla="*/ 106 h 151"/>
                <a:gd name="T36" fmla="*/ 0 w 107"/>
                <a:gd name="T37" fmla="*/ 151 h 151"/>
                <a:gd name="T38" fmla="*/ 24 w 107"/>
                <a:gd name="T39" fmla="*/ 151 h 151"/>
                <a:gd name="T40" fmla="*/ 24 w 107"/>
                <a:gd name="T41" fmla="*/ 108 h 151"/>
                <a:gd name="T42" fmla="*/ 24 w 107"/>
                <a:gd name="T43" fmla="*/ 88 h 151"/>
                <a:gd name="T44" fmla="*/ 44 w 107"/>
                <a:gd name="T45" fmla="*/ 88 h 151"/>
                <a:gd name="T46" fmla="*/ 78 w 107"/>
                <a:gd name="T47" fmla="*/ 89 h 151"/>
                <a:gd name="T48" fmla="*/ 97 w 107"/>
                <a:gd name="T49" fmla="*/ 89 h 151"/>
                <a:gd name="T50" fmla="*/ 97 w 107"/>
                <a:gd name="T51" fmla="*/ 67 h 151"/>
                <a:gd name="T52" fmla="*/ 76 w 107"/>
                <a:gd name="T53" fmla="*/ 67 h 151"/>
                <a:gd name="T54" fmla="*/ 45 w 107"/>
                <a:gd name="T55" fmla="*/ 67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07" h="151">
                  <a:moveTo>
                    <a:pt x="45" y="67"/>
                  </a:moveTo>
                  <a:cubicBezTo>
                    <a:pt x="24" y="67"/>
                    <a:pt x="24" y="67"/>
                    <a:pt x="24" y="67"/>
                  </a:cubicBezTo>
                  <a:cubicBezTo>
                    <a:pt x="24" y="60"/>
                    <a:pt x="24" y="38"/>
                    <a:pt x="24" y="38"/>
                  </a:cubicBezTo>
                  <a:cubicBezTo>
                    <a:pt x="24" y="38"/>
                    <a:pt x="24" y="24"/>
                    <a:pt x="24" y="21"/>
                  </a:cubicBezTo>
                  <a:cubicBezTo>
                    <a:pt x="28" y="21"/>
                    <a:pt x="36" y="21"/>
                    <a:pt x="36" y="21"/>
                  </a:cubicBezTo>
                  <a:cubicBezTo>
                    <a:pt x="56" y="21"/>
                    <a:pt x="56" y="21"/>
                    <a:pt x="56" y="21"/>
                  </a:cubicBezTo>
                  <a:cubicBezTo>
                    <a:pt x="83" y="21"/>
                    <a:pt x="83" y="21"/>
                    <a:pt x="83" y="21"/>
                  </a:cubicBezTo>
                  <a:cubicBezTo>
                    <a:pt x="83" y="21"/>
                    <a:pt x="83" y="21"/>
                    <a:pt x="83" y="21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0"/>
                    <a:pt x="3" y="0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1" y="74"/>
                    <a:pt x="1" y="74"/>
                    <a:pt x="1" y="74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24" y="151"/>
                    <a:pt x="24" y="151"/>
                    <a:pt x="24" y="151"/>
                  </a:cubicBezTo>
                  <a:cubicBezTo>
                    <a:pt x="24" y="108"/>
                    <a:pt x="24" y="108"/>
                    <a:pt x="24" y="108"/>
                  </a:cubicBezTo>
                  <a:cubicBezTo>
                    <a:pt x="24" y="108"/>
                    <a:pt x="24" y="92"/>
                    <a:pt x="24" y="88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44" y="88"/>
                    <a:pt x="78" y="89"/>
                    <a:pt x="78" y="89"/>
                  </a:cubicBezTo>
                  <a:cubicBezTo>
                    <a:pt x="97" y="89"/>
                    <a:pt x="97" y="89"/>
                    <a:pt x="97" y="89"/>
                  </a:cubicBezTo>
                  <a:cubicBezTo>
                    <a:pt x="97" y="67"/>
                    <a:pt x="97" y="67"/>
                    <a:pt x="97" y="67"/>
                  </a:cubicBezTo>
                  <a:cubicBezTo>
                    <a:pt x="76" y="67"/>
                    <a:pt x="76" y="67"/>
                    <a:pt x="76" y="67"/>
                  </a:cubicBezTo>
                  <a:lnTo>
                    <a:pt x="45" y="67"/>
                  </a:lnTo>
                  <a:close/>
                </a:path>
              </a:pathLst>
            </a:custGeom>
            <a:solidFill>
              <a:srgbClr val="DD2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2E850878-EB36-408C-BFFC-1AD84DC9F3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" y="2143"/>
              <a:ext cx="274" cy="364"/>
            </a:xfrm>
            <a:custGeom>
              <a:avLst/>
              <a:gdLst>
                <a:gd name="T0" fmla="*/ 39 w 116"/>
                <a:gd name="T1" fmla="*/ 82 h 154"/>
                <a:gd name="T2" fmla="*/ 97 w 116"/>
                <a:gd name="T3" fmla="*/ 154 h 154"/>
                <a:gd name="T4" fmla="*/ 116 w 116"/>
                <a:gd name="T5" fmla="*/ 138 h 154"/>
                <a:gd name="T6" fmla="*/ 71 w 116"/>
                <a:gd name="T7" fmla="*/ 84 h 154"/>
                <a:gd name="T8" fmla="*/ 87 w 116"/>
                <a:gd name="T9" fmla="*/ 71 h 154"/>
                <a:gd name="T10" fmla="*/ 97 w 116"/>
                <a:gd name="T11" fmla="*/ 43 h 154"/>
                <a:gd name="T12" fmla="*/ 90 w 116"/>
                <a:gd name="T13" fmla="*/ 20 h 154"/>
                <a:gd name="T14" fmla="*/ 71 w 116"/>
                <a:gd name="T15" fmla="*/ 6 h 154"/>
                <a:gd name="T16" fmla="*/ 53 w 116"/>
                <a:gd name="T17" fmla="*/ 1 h 154"/>
                <a:gd name="T18" fmla="*/ 34 w 116"/>
                <a:gd name="T19" fmla="*/ 0 h 154"/>
                <a:gd name="T20" fmla="*/ 14 w 116"/>
                <a:gd name="T21" fmla="*/ 0 h 154"/>
                <a:gd name="T22" fmla="*/ 0 w 116"/>
                <a:gd name="T23" fmla="*/ 0 h 154"/>
                <a:gd name="T24" fmla="*/ 0 w 116"/>
                <a:gd name="T25" fmla="*/ 3 h 154"/>
                <a:gd name="T26" fmla="*/ 0 w 116"/>
                <a:gd name="T27" fmla="*/ 56 h 154"/>
                <a:gd name="T28" fmla="*/ 0 w 116"/>
                <a:gd name="T29" fmla="*/ 76 h 154"/>
                <a:gd name="T30" fmla="*/ 0 w 116"/>
                <a:gd name="T31" fmla="*/ 123 h 154"/>
                <a:gd name="T32" fmla="*/ 0 w 116"/>
                <a:gd name="T33" fmla="*/ 151 h 154"/>
                <a:gd name="T34" fmla="*/ 24 w 116"/>
                <a:gd name="T35" fmla="*/ 151 h 154"/>
                <a:gd name="T36" fmla="*/ 24 w 116"/>
                <a:gd name="T37" fmla="*/ 116 h 154"/>
                <a:gd name="T38" fmla="*/ 24 w 116"/>
                <a:gd name="T39" fmla="*/ 76 h 154"/>
                <a:gd name="T40" fmla="*/ 24 w 116"/>
                <a:gd name="T41" fmla="*/ 54 h 154"/>
                <a:gd name="T42" fmla="*/ 24 w 116"/>
                <a:gd name="T43" fmla="*/ 21 h 154"/>
                <a:gd name="T44" fmla="*/ 29 w 116"/>
                <a:gd name="T45" fmla="*/ 21 h 154"/>
                <a:gd name="T46" fmla="*/ 44 w 116"/>
                <a:gd name="T47" fmla="*/ 21 h 154"/>
                <a:gd name="T48" fmla="*/ 57 w 116"/>
                <a:gd name="T49" fmla="*/ 24 h 154"/>
                <a:gd name="T50" fmla="*/ 68 w 116"/>
                <a:gd name="T51" fmla="*/ 32 h 154"/>
                <a:gd name="T52" fmla="*/ 71 w 116"/>
                <a:gd name="T53" fmla="*/ 46 h 154"/>
                <a:gd name="T54" fmla="*/ 69 w 116"/>
                <a:gd name="T55" fmla="*/ 59 h 154"/>
                <a:gd name="T56" fmla="*/ 62 w 116"/>
                <a:gd name="T57" fmla="*/ 68 h 154"/>
                <a:gd name="T58" fmla="*/ 51 w 116"/>
                <a:gd name="T59" fmla="*/ 76 h 154"/>
                <a:gd name="T60" fmla="*/ 39 w 116"/>
                <a:gd name="T61" fmla="*/ 8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6" h="154">
                  <a:moveTo>
                    <a:pt x="39" y="82"/>
                  </a:moveTo>
                  <a:cubicBezTo>
                    <a:pt x="97" y="154"/>
                    <a:pt x="97" y="154"/>
                    <a:pt x="97" y="154"/>
                  </a:cubicBezTo>
                  <a:cubicBezTo>
                    <a:pt x="116" y="138"/>
                    <a:pt x="116" y="138"/>
                    <a:pt x="116" y="138"/>
                  </a:cubicBezTo>
                  <a:cubicBezTo>
                    <a:pt x="71" y="84"/>
                    <a:pt x="71" y="84"/>
                    <a:pt x="71" y="84"/>
                  </a:cubicBezTo>
                  <a:cubicBezTo>
                    <a:pt x="71" y="84"/>
                    <a:pt x="81" y="76"/>
                    <a:pt x="87" y="71"/>
                  </a:cubicBezTo>
                  <a:cubicBezTo>
                    <a:pt x="93" y="63"/>
                    <a:pt x="97" y="54"/>
                    <a:pt x="97" y="43"/>
                  </a:cubicBezTo>
                  <a:cubicBezTo>
                    <a:pt x="97" y="34"/>
                    <a:pt x="95" y="27"/>
                    <a:pt x="90" y="20"/>
                  </a:cubicBezTo>
                  <a:cubicBezTo>
                    <a:pt x="85" y="14"/>
                    <a:pt x="79" y="9"/>
                    <a:pt x="71" y="6"/>
                  </a:cubicBezTo>
                  <a:cubicBezTo>
                    <a:pt x="65" y="3"/>
                    <a:pt x="59" y="1"/>
                    <a:pt x="53" y="1"/>
                  </a:cubicBezTo>
                  <a:cubicBezTo>
                    <a:pt x="47" y="0"/>
                    <a:pt x="41" y="0"/>
                    <a:pt x="34" y="0"/>
                  </a:cubicBezTo>
                  <a:cubicBezTo>
                    <a:pt x="34" y="0"/>
                    <a:pt x="14" y="0"/>
                    <a:pt x="14" y="0"/>
                  </a:cubicBezTo>
                  <a:cubicBezTo>
                    <a:pt x="14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56"/>
                    <a:pt x="0" y="5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24" y="151"/>
                    <a:pt x="24" y="151"/>
                    <a:pt x="24" y="151"/>
                  </a:cubicBezTo>
                  <a:cubicBezTo>
                    <a:pt x="24" y="116"/>
                    <a:pt x="24" y="116"/>
                    <a:pt x="24" y="116"/>
                  </a:cubicBezTo>
                  <a:cubicBezTo>
                    <a:pt x="24" y="76"/>
                    <a:pt x="24" y="76"/>
                    <a:pt x="24" y="76"/>
                  </a:cubicBezTo>
                  <a:cubicBezTo>
                    <a:pt x="24" y="54"/>
                    <a:pt x="24" y="54"/>
                    <a:pt x="24" y="54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39" y="21"/>
                    <a:pt x="44" y="21"/>
                    <a:pt x="44" y="21"/>
                  </a:cubicBezTo>
                  <a:cubicBezTo>
                    <a:pt x="49" y="22"/>
                    <a:pt x="53" y="23"/>
                    <a:pt x="57" y="24"/>
                  </a:cubicBezTo>
                  <a:cubicBezTo>
                    <a:pt x="61" y="26"/>
                    <a:pt x="65" y="29"/>
                    <a:pt x="68" y="32"/>
                  </a:cubicBezTo>
                  <a:cubicBezTo>
                    <a:pt x="70" y="36"/>
                    <a:pt x="71" y="40"/>
                    <a:pt x="71" y="46"/>
                  </a:cubicBezTo>
                  <a:cubicBezTo>
                    <a:pt x="71" y="51"/>
                    <a:pt x="70" y="56"/>
                    <a:pt x="69" y="59"/>
                  </a:cubicBezTo>
                  <a:cubicBezTo>
                    <a:pt x="67" y="63"/>
                    <a:pt x="65" y="66"/>
                    <a:pt x="62" y="68"/>
                  </a:cubicBezTo>
                  <a:cubicBezTo>
                    <a:pt x="59" y="71"/>
                    <a:pt x="56" y="74"/>
                    <a:pt x="51" y="76"/>
                  </a:cubicBezTo>
                  <a:cubicBezTo>
                    <a:pt x="45" y="80"/>
                    <a:pt x="39" y="82"/>
                    <a:pt x="39" y="82"/>
                  </a:cubicBezTo>
                </a:path>
              </a:pathLst>
            </a:custGeom>
            <a:solidFill>
              <a:srgbClr val="DD2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58129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36" r:id="rId2"/>
    <p:sldLayoutId id="2147483937" r:id="rId3"/>
    <p:sldLayoutId id="2147483935" r:id="rId4"/>
    <p:sldLayoutId id="2147483955" r:id="rId5"/>
    <p:sldLayoutId id="2147483938" r:id="rId6"/>
    <p:sldLayoutId id="2147483953" r:id="rId7"/>
    <p:sldLayoutId id="2147483950" r:id="rId8"/>
    <p:sldLayoutId id="2147483941" r:id="rId9"/>
    <p:sldLayoutId id="2147483942" r:id="rId10"/>
    <p:sldLayoutId id="2147483943" r:id="rId11"/>
    <p:sldLayoutId id="2147483930" r:id="rId12"/>
    <p:sldLayoutId id="2147483931" r:id="rId13"/>
    <p:sldLayoutId id="2147483932" r:id="rId14"/>
    <p:sldLayoutId id="2147483949" r:id="rId15"/>
    <p:sldLayoutId id="2147483933" r:id="rId16"/>
    <p:sldLayoutId id="2147483934" r:id="rId17"/>
    <p:sldLayoutId id="2147483863" r:id="rId18"/>
    <p:sldLayoutId id="2147483944" r:id="rId19"/>
    <p:sldLayoutId id="2147483945" r:id="rId20"/>
    <p:sldLayoutId id="2147483951" r:id="rId21"/>
    <p:sldLayoutId id="2147483917" r:id="rId22"/>
    <p:sldLayoutId id="2147483948" r:id="rId23"/>
    <p:sldLayoutId id="2147483940" r:id="rId24"/>
    <p:sldLayoutId id="2147483929" r:id="rId25"/>
    <p:sldLayoutId id="2147483952" r:id="rId26"/>
  </p:sldLayoutIdLst>
  <p:hf sldNum="0" hdr="0" ft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2400" b="1" kern="1200" baseline="0" dirty="0">
          <a:solidFill>
            <a:schemeClr val="tx2"/>
          </a:solidFill>
          <a:latin typeface="+mj-lt"/>
          <a:ea typeface="Georgia" charset="0"/>
          <a:cs typeface="Georgia" charset="0"/>
        </a:defRPr>
      </a:lvl1pPr>
    </p:titleStyle>
    <p:bodyStyle>
      <a:lvl1pPr marL="180975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lang="en-US" sz="1400" b="0" kern="1200" baseline="0" dirty="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1pPr>
      <a:lvl2pPr marL="179388" marR="0" indent="-179388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lang="en-US" sz="1400" b="0" kern="1200" baseline="0" dirty="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2pPr>
      <a:lvl3pPr marL="179388" marR="0" indent="-179388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sz="1400" kern="120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3pPr>
      <a:lvl4pPr marL="358775" marR="0" indent="-179388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DD2720"/>
        </a:buClr>
        <a:buSzTx/>
        <a:buFont typeface="Arial" pitchFamily="34" charset="0"/>
        <a:buChar char="–"/>
        <a:tabLst/>
        <a:defRPr sz="1400" b="0" i="0" kern="120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4pPr>
      <a:lvl5pPr marL="360000" marR="0" indent="-180000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DD2720"/>
        </a:buClr>
        <a:buSzTx/>
        <a:buFont typeface="Arial" pitchFamily="34" charset="0"/>
        <a:buChar char="–"/>
        <a:tabLst/>
        <a:defRPr sz="1400" b="0" i="0" kern="120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5pPr>
      <a:lvl6pPr marL="360000" marR="0" indent="-180000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DD2720"/>
        </a:buClr>
        <a:buSzTx/>
        <a:buFont typeface="Arial" pitchFamily="34" charset="0"/>
        <a:buChar char="–"/>
        <a:tabLst/>
        <a:defRPr sz="1400" kern="120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6pPr>
      <a:lvl7pPr marL="360000" marR="0" indent="-180000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DD2720"/>
        </a:buClr>
        <a:buSzTx/>
        <a:buFont typeface="Arial" pitchFamily="34" charset="0"/>
        <a:buChar char="–"/>
        <a:tabLst/>
        <a:defRPr sz="1400" kern="120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7pPr>
      <a:lvl8pPr marL="360000" marR="0" indent="-180000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DD2720"/>
        </a:buClr>
        <a:buSzTx/>
        <a:buFont typeface="Arial" pitchFamily="34" charset="0"/>
        <a:buChar char="–"/>
        <a:tabLst/>
        <a:defRPr sz="1400" kern="120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8pPr>
      <a:lvl9pPr marL="360000" marR="0" indent="-180000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DD2720"/>
        </a:buClr>
        <a:buSzTx/>
        <a:buFont typeface="Arial" pitchFamily="34" charset="0"/>
        <a:buChar char="–"/>
        <a:tabLst/>
        <a:defRPr lang="en-US" sz="1400" b="0" kern="1200" baseline="0" dirty="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995192-0BF5-774E-8F4F-45D2BEE65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2000" y="1385888"/>
            <a:ext cx="8460000" cy="309403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CA"/>
              <a:t>Edit Master text styles 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  <a:p>
            <a:pPr lvl="5"/>
            <a:r>
              <a:rPr lang="en-CA"/>
              <a:t>Sixth level</a:t>
            </a:r>
          </a:p>
          <a:p>
            <a:pPr lvl="6"/>
            <a:r>
              <a:rPr lang="en-CA"/>
              <a:t>Seventh level</a:t>
            </a:r>
          </a:p>
          <a:p>
            <a:pPr lvl="7"/>
            <a:r>
              <a:rPr lang="en-CA"/>
              <a:t>Eighth level</a:t>
            </a:r>
          </a:p>
          <a:p>
            <a:pPr lvl="8"/>
            <a:r>
              <a:rPr lang="en-CA"/>
              <a:t>Ninth level</a:t>
            </a:r>
          </a:p>
        </p:txBody>
      </p:sp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632C28-DBD7-4EC8-9C1F-70E8A83C6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000" y="341312"/>
            <a:ext cx="8460000" cy="52387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CA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1123B9-2524-4BDC-9A39-F8C693D9CF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7038" y="4744275"/>
            <a:ext cx="3924000" cy="1231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800">
                <a:solidFill>
                  <a:schemeClr val="bg2"/>
                </a:solidFill>
              </a:defRPr>
            </a:lvl1pPr>
          </a:lstStyle>
          <a:p>
            <a:r>
              <a:rPr lang="en-US"/>
              <a:t>DRAFT PROPOSAL - FOR INDICATIVE PURPOSES ONLY</a:t>
            </a: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0E324-5A17-4C51-B7E8-22811E6DEA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38138" y="4744275"/>
            <a:ext cx="180000" cy="12311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800" b="1">
                <a:solidFill>
                  <a:schemeClr val="accent4"/>
                </a:solidFill>
              </a:defRPr>
            </a:lvl1pPr>
          </a:lstStyle>
          <a:p>
            <a:fld id="{8AE658E8-9B3B-41CF-9D54-C22306B86F23}" type="slidenum">
              <a:rPr lang="en-CA" smtClean="0"/>
              <a:pPr/>
              <a:t>‹#›</a:t>
            </a:fld>
            <a:endParaRPr lang="en-CA"/>
          </a:p>
        </p:txBody>
      </p:sp>
      <p:grpSp>
        <p:nvGrpSpPr>
          <p:cNvPr id="9" name="Group 5">
            <a:extLst>
              <a:ext uri="{FF2B5EF4-FFF2-40B4-BE49-F238E27FC236}">
                <a16:creationId xmlns:a16="http://schemas.microsoft.com/office/drawing/2014/main" id="{0FF9FBED-19A2-4AB6-9DAE-39D293F7AC9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0705" y="4587368"/>
            <a:ext cx="351983" cy="256429"/>
            <a:chOff x="2400" y="1820"/>
            <a:chExt cx="943" cy="687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5A45C856-F6CB-4DA1-86AE-ABFF50F1E26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1820"/>
              <a:ext cx="409" cy="286"/>
            </a:xfrm>
            <a:custGeom>
              <a:avLst/>
              <a:gdLst>
                <a:gd name="T0" fmla="*/ 0 w 409"/>
                <a:gd name="T1" fmla="*/ 286 h 286"/>
                <a:gd name="T2" fmla="*/ 206 w 409"/>
                <a:gd name="T3" fmla="*/ 130 h 286"/>
                <a:gd name="T4" fmla="*/ 409 w 409"/>
                <a:gd name="T5" fmla="*/ 286 h 286"/>
                <a:gd name="T6" fmla="*/ 206 w 409"/>
                <a:gd name="T7" fmla="*/ 0 h 286"/>
                <a:gd name="T8" fmla="*/ 0 w 409"/>
                <a:gd name="T9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9" h="286">
                  <a:moveTo>
                    <a:pt x="0" y="286"/>
                  </a:moveTo>
                  <a:lnTo>
                    <a:pt x="206" y="130"/>
                  </a:lnTo>
                  <a:lnTo>
                    <a:pt x="409" y="286"/>
                  </a:lnTo>
                  <a:lnTo>
                    <a:pt x="206" y="0"/>
                  </a:lnTo>
                  <a:lnTo>
                    <a:pt x="0" y="286"/>
                  </a:lnTo>
                  <a:close/>
                </a:path>
              </a:pathLst>
            </a:custGeom>
            <a:solidFill>
              <a:srgbClr val="B18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D53C7AEC-0396-410D-91AD-9D9C024197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7" y="2143"/>
              <a:ext cx="295" cy="364"/>
            </a:xfrm>
            <a:custGeom>
              <a:avLst/>
              <a:gdLst>
                <a:gd name="T0" fmla="*/ 0 w 125"/>
                <a:gd name="T1" fmla="*/ 0 h 154"/>
                <a:gd name="T2" fmla="*/ 0 w 125"/>
                <a:gd name="T3" fmla="*/ 151 h 154"/>
                <a:gd name="T4" fmla="*/ 24 w 125"/>
                <a:gd name="T5" fmla="*/ 151 h 154"/>
                <a:gd name="T6" fmla="*/ 23 w 125"/>
                <a:gd name="T7" fmla="*/ 39 h 154"/>
                <a:gd name="T8" fmla="*/ 125 w 125"/>
                <a:gd name="T9" fmla="*/ 154 h 154"/>
                <a:gd name="T10" fmla="*/ 125 w 125"/>
                <a:gd name="T11" fmla="*/ 0 h 154"/>
                <a:gd name="T12" fmla="*/ 100 w 125"/>
                <a:gd name="T13" fmla="*/ 0 h 154"/>
                <a:gd name="T14" fmla="*/ 102 w 125"/>
                <a:gd name="T15" fmla="*/ 89 h 154"/>
                <a:gd name="T16" fmla="*/ 24 w 125"/>
                <a:gd name="T17" fmla="*/ 0 h 154"/>
                <a:gd name="T18" fmla="*/ 0 w 125"/>
                <a:gd name="T19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5" h="154">
                  <a:moveTo>
                    <a:pt x="0" y="0"/>
                  </a:moveTo>
                  <a:cubicBezTo>
                    <a:pt x="0" y="151"/>
                    <a:pt x="0" y="151"/>
                    <a:pt x="0" y="151"/>
                  </a:cubicBezTo>
                  <a:cubicBezTo>
                    <a:pt x="24" y="151"/>
                    <a:pt x="24" y="151"/>
                    <a:pt x="24" y="151"/>
                  </a:cubicBezTo>
                  <a:cubicBezTo>
                    <a:pt x="23" y="39"/>
                    <a:pt x="23" y="39"/>
                    <a:pt x="23" y="39"/>
                  </a:cubicBezTo>
                  <a:cubicBezTo>
                    <a:pt x="125" y="154"/>
                    <a:pt x="125" y="154"/>
                    <a:pt x="125" y="154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2" y="78"/>
                    <a:pt x="102" y="89"/>
                  </a:cubicBezTo>
                  <a:cubicBezTo>
                    <a:pt x="95" y="80"/>
                    <a:pt x="24" y="0"/>
                    <a:pt x="24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D2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046909CF-76A9-493A-9CB9-B01A9AF27B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0" y="2143"/>
              <a:ext cx="253" cy="357"/>
            </a:xfrm>
            <a:custGeom>
              <a:avLst/>
              <a:gdLst>
                <a:gd name="T0" fmla="*/ 45 w 107"/>
                <a:gd name="T1" fmla="*/ 67 h 151"/>
                <a:gd name="T2" fmla="*/ 24 w 107"/>
                <a:gd name="T3" fmla="*/ 67 h 151"/>
                <a:gd name="T4" fmla="*/ 24 w 107"/>
                <a:gd name="T5" fmla="*/ 38 h 151"/>
                <a:gd name="T6" fmla="*/ 24 w 107"/>
                <a:gd name="T7" fmla="*/ 21 h 151"/>
                <a:gd name="T8" fmla="*/ 36 w 107"/>
                <a:gd name="T9" fmla="*/ 21 h 151"/>
                <a:gd name="T10" fmla="*/ 56 w 107"/>
                <a:gd name="T11" fmla="*/ 21 h 151"/>
                <a:gd name="T12" fmla="*/ 83 w 107"/>
                <a:gd name="T13" fmla="*/ 21 h 151"/>
                <a:gd name="T14" fmla="*/ 83 w 107"/>
                <a:gd name="T15" fmla="*/ 21 h 151"/>
                <a:gd name="T16" fmla="*/ 96 w 107"/>
                <a:gd name="T17" fmla="*/ 21 h 151"/>
                <a:gd name="T18" fmla="*/ 107 w 107"/>
                <a:gd name="T19" fmla="*/ 0 h 151"/>
                <a:gd name="T20" fmla="*/ 80 w 107"/>
                <a:gd name="T21" fmla="*/ 0 h 151"/>
                <a:gd name="T22" fmla="*/ 80 w 107"/>
                <a:gd name="T23" fmla="*/ 0 h 151"/>
                <a:gd name="T24" fmla="*/ 48 w 107"/>
                <a:gd name="T25" fmla="*/ 0 h 151"/>
                <a:gd name="T26" fmla="*/ 3 w 107"/>
                <a:gd name="T27" fmla="*/ 0 h 151"/>
                <a:gd name="T28" fmla="*/ 0 w 107"/>
                <a:gd name="T29" fmla="*/ 0 h 151"/>
                <a:gd name="T30" fmla="*/ 0 w 107"/>
                <a:gd name="T31" fmla="*/ 30 h 151"/>
                <a:gd name="T32" fmla="*/ 1 w 107"/>
                <a:gd name="T33" fmla="*/ 74 h 151"/>
                <a:gd name="T34" fmla="*/ 0 w 107"/>
                <a:gd name="T35" fmla="*/ 106 h 151"/>
                <a:gd name="T36" fmla="*/ 0 w 107"/>
                <a:gd name="T37" fmla="*/ 151 h 151"/>
                <a:gd name="T38" fmla="*/ 24 w 107"/>
                <a:gd name="T39" fmla="*/ 151 h 151"/>
                <a:gd name="T40" fmla="*/ 24 w 107"/>
                <a:gd name="T41" fmla="*/ 108 h 151"/>
                <a:gd name="T42" fmla="*/ 24 w 107"/>
                <a:gd name="T43" fmla="*/ 88 h 151"/>
                <a:gd name="T44" fmla="*/ 44 w 107"/>
                <a:gd name="T45" fmla="*/ 88 h 151"/>
                <a:gd name="T46" fmla="*/ 78 w 107"/>
                <a:gd name="T47" fmla="*/ 89 h 151"/>
                <a:gd name="T48" fmla="*/ 97 w 107"/>
                <a:gd name="T49" fmla="*/ 89 h 151"/>
                <a:gd name="T50" fmla="*/ 97 w 107"/>
                <a:gd name="T51" fmla="*/ 67 h 151"/>
                <a:gd name="T52" fmla="*/ 76 w 107"/>
                <a:gd name="T53" fmla="*/ 67 h 151"/>
                <a:gd name="T54" fmla="*/ 45 w 107"/>
                <a:gd name="T55" fmla="*/ 67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07" h="151">
                  <a:moveTo>
                    <a:pt x="45" y="67"/>
                  </a:moveTo>
                  <a:cubicBezTo>
                    <a:pt x="24" y="67"/>
                    <a:pt x="24" y="67"/>
                    <a:pt x="24" y="67"/>
                  </a:cubicBezTo>
                  <a:cubicBezTo>
                    <a:pt x="24" y="60"/>
                    <a:pt x="24" y="38"/>
                    <a:pt x="24" y="38"/>
                  </a:cubicBezTo>
                  <a:cubicBezTo>
                    <a:pt x="24" y="38"/>
                    <a:pt x="24" y="24"/>
                    <a:pt x="24" y="21"/>
                  </a:cubicBezTo>
                  <a:cubicBezTo>
                    <a:pt x="28" y="21"/>
                    <a:pt x="36" y="21"/>
                    <a:pt x="36" y="21"/>
                  </a:cubicBezTo>
                  <a:cubicBezTo>
                    <a:pt x="56" y="21"/>
                    <a:pt x="56" y="21"/>
                    <a:pt x="56" y="21"/>
                  </a:cubicBezTo>
                  <a:cubicBezTo>
                    <a:pt x="83" y="21"/>
                    <a:pt x="83" y="21"/>
                    <a:pt x="83" y="21"/>
                  </a:cubicBezTo>
                  <a:cubicBezTo>
                    <a:pt x="83" y="21"/>
                    <a:pt x="83" y="21"/>
                    <a:pt x="83" y="21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0"/>
                    <a:pt x="3" y="0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1" y="74"/>
                    <a:pt x="1" y="74"/>
                    <a:pt x="1" y="74"/>
                  </a:cubicBezTo>
                  <a:cubicBezTo>
                    <a:pt x="0" y="106"/>
                    <a:pt x="0" y="106"/>
                    <a:pt x="0" y="106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24" y="151"/>
                    <a:pt x="24" y="151"/>
                    <a:pt x="24" y="151"/>
                  </a:cubicBezTo>
                  <a:cubicBezTo>
                    <a:pt x="24" y="108"/>
                    <a:pt x="24" y="108"/>
                    <a:pt x="24" y="108"/>
                  </a:cubicBezTo>
                  <a:cubicBezTo>
                    <a:pt x="24" y="108"/>
                    <a:pt x="24" y="92"/>
                    <a:pt x="24" y="88"/>
                  </a:cubicBezTo>
                  <a:cubicBezTo>
                    <a:pt x="44" y="88"/>
                    <a:pt x="44" y="88"/>
                    <a:pt x="44" y="88"/>
                  </a:cubicBezTo>
                  <a:cubicBezTo>
                    <a:pt x="44" y="88"/>
                    <a:pt x="78" y="89"/>
                    <a:pt x="78" y="89"/>
                  </a:cubicBezTo>
                  <a:cubicBezTo>
                    <a:pt x="97" y="89"/>
                    <a:pt x="97" y="89"/>
                    <a:pt x="97" y="89"/>
                  </a:cubicBezTo>
                  <a:cubicBezTo>
                    <a:pt x="97" y="67"/>
                    <a:pt x="97" y="67"/>
                    <a:pt x="97" y="67"/>
                  </a:cubicBezTo>
                  <a:cubicBezTo>
                    <a:pt x="76" y="67"/>
                    <a:pt x="76" y="67"/>
                    <a:pt x="76" y="67"/>
                  </a:cubicBezTo>
                  <a:lnTo>
                    <a:pt x="45" y="67"/>
                  </a:lnTo>
                  <a:close/>
                </a:path>
              </a:pathLst>
            </a:custGeom>
            <a:solidFill>
              <a:srgbClr val="DD2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2E850878-EB36-408C-BFFC-1AD84DC9F3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" y="2143"/>
              <a:ext cx="274" cy="364"/>
            </a:xfrm>
            <a:custGeom>
              <a:avLst/>
              <a:gdLst>
                <a:gd name="T0" fmla="*/ 39 w 116"/>
                <a:gd name="T1" fmla="*/ 82 h 154"/>
                <a:gd name="T2" fmla="*/ 97 w 116"/>
                <a:gd name="T3" fmla="*/ 154 h 154"/>
                <a:gd name="T4" fmla="*/ 116 w 116"/>
                <a:gd name="T5" fmla="*/ 138 h 154"/>
                <a:gd name="T6" fmla="*/ 71 w 116"/>
                <a:gd name="T7" fmla="*/ 84 h 154"/>
                <a:gd name="T8" fmla="*/ 87 w 116"/>
                <a:gd name="T9" fmla="*/ 71 h 154"/>
                <a:gd name="T10" fmla="*/ 97 w 116"/>
                <a:gd name="T11" fmla="*/ 43 h 154"/>
                <a:gd name="T12" fmla="*/ 90 w 116"/>
                <a:gd name="T13" fmla="*/ 20 h 154"/>
                <a:gd name="T14" fmla="*/ 71 w 116"/>
                <a:gd name="T15" fmla="*/ 6 h 154"/>
                <a:gd name="T16" fmla="*/ 53 w 116"/>
                <a:gd name="T17" fmla="*/ 1 h 154"/>
                <a:gd name="T18" fmla="*/ 34 w 116"/>
                <a:gd name="T19" fmla="*/ 0 h 154"/>
                <a:gd name="T20" fmla="*/ 14 w 116"/>
                <a:gd name="T21" fmla="*/ 0 h 154"/>
                <a:gd name="T22" fmla="*/ 0 w 116"/>
                <a:gd name="T23" fmla="*/ 0 h 154"/>
                <a:gd name="T24" fmla="*/ 0 w 116"/>
                <a:gd name="T25" fmla="*/ 3 h 154"/>
                <a:gd name="T26" fmla="*/ 0 w 116"/>
                <a:gd name="T27" fmla="*/ 56 h 154"/>
                <a:gd name="T28" fmla="*/ 0 w 116"/>
                <a:gd name="T29" fmla="*/ 76 h 154"/>
                <a:gd name="T30" fmla="*/ 0 w 116"/>
                <a:gd name="T31" fmla="*/ 123 h 154"/>
                <a:gd name="T32" fmla="*/ 0 w 116"/>
                <a:gd name="T33" fmla="*/ 151 h 154"/>
                <a:gd name="T34" fmla="*/ 24 w 116"/>
                <a:gd name="T35" fmla="*/ 151 h 154"/>
                <a:gd name="T36" fmla="*/ 24 w 116"/>
                <a:gd name="T37" fmla="*/ 116 h 154"/>
                <a:gd name="T38" fmla="*/ 24 w 116"/>
                <a:gd name="T39" fmla="*/ 76 h 154"/>
                <a:gd name="T40" fmla="*/ 24 w 116"/>
                <a:gd name="T41" fmla="*/ 54 h 154"/>
                <a:gd name="T42" fmla="*/ 24 w 116"/>
                <a:gd name="T43" fmla="*/ 21 h 154"/>
                <a:gd name="T44" fmla="*/ 29 w 116"/>
                <a:gd name="T45" fmla="*/ 21 h 154"/>
                <a:gd name="T46" fmla="*/ 44 w 116"/>
                <a:gd name="T47" fmla="*/ 21 h 154"/>
                <a:gd name="T48" fmla="*/ 57 w 116"/>
                <a:gd name="T49" fmla="*/ 24 h 154"/>
                <a:gd name="T50" fmla="*/ 68 w 116"/>
                <a:gd name="T51" fmla="*/ 32 h 154"/>
                <a:gd name="T52" fmla="*/ 71 w 116"/>
                <a:gd name="T53" fmla="*/ 46 h 154"/>
                <a:gd name="T54" fmla="*/ 69 w 116"/>
                <a:gd name="T55" fmla="*/ 59 h 154"/>
                <a:gd name="T56" fmla="*/ 62 w 116"/>
                <a:gd name="T57" fmla="*/ 68 h 154"/>
                <a:gd name="T58" fmla="*/ 51 w 116"/>
                <a:gd name="T59" fmla="*/ 76 h 154"/>
                <a:gd name="T60" fmla="*/ 39 w 116"/>
                <a:gd name="T61" fmla="*/ 8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6" h="154">
                  <a:moveTo>
                    <a:pt x="39" y="82"/>
                  </a:moveTo>
                  <a:cubicBezTo>
                    <a:pt x="97" y="154"/>
                    <a:pt x="97" y="154"/>
                    <a:pt x="97" y="154"/>
                  </a:cubicBezTo>
                  <a:cubicBezTo>
                    <a:pt x="116" y="138"/>
                    <a:pt x="116" y="138"/>
                    <a:pt x="116" y="138"/>
                  </a:cubicBezTo>
                  <a:cubicBezTo>
                    <a:pt x="71" y="84"/>
                    <a:pt x="71" y="84"/>
                    <a:pt x="71" y="84"/>
                  </a:cubicBezTo>
                  <a:cubicBezTo>
                    <a:pt x="71" y="84"/>
                    <a:pt x="81" y="76"/>
                    <a:pt x="87" y="71"/>
                  </a:cubicBezTo>
                  <a:cubicBezTo>
                    <a:pt x="93" y="63"/>
                    <a:pt x="97" y="54"/>
                    <a:pt x="97" y="43"/>
                  </a:cubicBezTo>
                  <a:cubicBezTo>
                    <a:pt x="97" y="34"/>
                    <a:pt x="95" y="27"/>
                    <a:pt x="90" y="20"/>
                  </a:cubicBezTo>
                  <a:cubicBezTo>
                    <a:pt x="85" y="14"/>
                    <a:pt x="79" y="9"/>
                    <a:pt x="71" y="6"/>
                  </a:cubicBezTo>
                  <a:cubicBezTo>
                    <a:pt x="65" y="3"/>
                    <a:pt x="59" y="1"/>
                    <a:pt x="53" y="1"/>
                  </a:cubicBezTo>
                  <a:cubicBezTo>
                    <a:pt x="47" y="0"/>
                    <a:pt x="41" y="0"/>
                    <a:pt x="34" y="0"/>
                  </a:cubicBezTo>
                  <a:cubicBezTo>
                    <a:pt x="34" y="0"/>
                    <a:pt x="14" y="0"/>
                    <a:pt x="14" y="0"/>
                  </a:cubicBezTo>
                  <a:cubicBezTo>
                    <a:pt x="14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56"/>
                    <a:pt x="0" y="5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24" y="151"/>
                    <a:pt x="24" y="151"/>
                    <a:pt x="24" y="151"/>
                  </a:cubicBezTo>
                  <a:cubicBezTo>
                    <a:pt x="24" y="116"/>
                    <a:pt x="24" y="116"/>
                    <a:pt x="24" y="116"/>
                  </a:cubicBezTo>
                  <a:cubicBezTo>
                    <a:pt x="24" y="76"/>
                    <a:pt x="24" y="76"/>
                    <a:pt x="24" y="76"/>
                  </a:cubicBezTo>
                  <a:cubicBezTo>
                    <a:pt x="24" y="54"/>
                    <a:pt x="24" y="54"/>
                    <a:pt x="24" y="54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9" y="21"/>
                    <a:pt x="29" y="21"/>
                    <a:pt x="29" y="21"/>
                  </a:cubicBezTo>
                  <a:cubicBezTo>
                    <a:pt x="39" y="21"/>
                    <a:pt x="44" y="21"/>
                    <a:pt x="44" y="21"/>
                  </a:cubicBezTo>
                  <a:cubicBezTo>
                    <a:pt x="49" y="22"/>
                    <a:pt x="53" y="23"/>
                    <a:pt x="57" y="24"/>
                  </a:cubicBezTo>
                  <a:cubicBezTo>
                    <a:pt x="61" y="26"/>
                    <a:pt x="65" y="29"/>
                    <a:pt x="68" y="32"/>
                  </a:cubicBezTo>
                  <a:cubicBezTo>
                    <a:pt x="70" y="36"/>
                    <a:pt x="71" y="40"/>
                    <a:pt x="71" y="46"/>
                  </a:cubicBezTo>
                  <a:cubicBezTo>
                    <a:pt x="71" y="51"/>
                    <a:pt x="70" y="56"/>
                    <a:pt x="69" y="59"/>
                  </a:cubicBezTo>
                  <a:cubicBezTo>
                    <a:pt x="67" y="63"/>
                    <a:pt x="65" y="66"/>
                    <a:pt x="62" y="68"/>
                  </a:cubicBezTo>
                  <a:cubicBezTo>
                    <a:pt x="59" y="71"/>
                    <a:pt x="56" y="74"/>
                    <a:pt x="51" y="76"/>
                  </a:cubicBezTo>
                  <a:cubicBezTo>
                    <a:pt x="45" y="80"/>
                    <a:pt x="39" y="82"/>
                    <a:pt x="39" y="82"/>
                  </a:cubicBezTo>
                </a:path>
              </a:pathLst>
            </a:custGeom>
            <a:solidFill>
              <a:srgbClr val="DD27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58129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7" r:id="rId2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2400" b="1" kern="1200" baseline="0" dirty="0">
          <a:solidFill>
            <a:schemeClr val="tx2"/>
          </a:solidFill>
          <a:latin typeface="+mj-lt"/>
          <a:ea typeface="Georgia" charset="0"/>
          <a:cs typeface="Georgia" charset="0"/>
        </a:defRPr>
      </a:lvl1pPr>
    </p:titleStyle>
    <p:bodyStyle>
      <a:lvl1pPr marL="180975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lang="en-US" sz="1400" b="0" kern="1200" baseline="0" dirty="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1pPr>
      <a:lvl2pPr marL="179388" marR="0" indent="-179388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lang="en-US" sz="1400" b="0" kern="1200" baseline="0" dirty="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2pPr>
      <a:lvl3pPr marL="179388" marR="0" indent="-179388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sz="1400" kern="120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3pPr>
      <a:lvl4pPr marL="358775" marR="0" indent="-179388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DD2720"/>
        </a:buClr>
        <a:buSzTx/>
        <a:buFont typeface="Arial" pitchFamily="34" charset="0"/>
        <a:buChar char="–"/>
        <a:tabLst/>
        <a:defRPr sz="1400" b="0" i="0" kern="120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4pPr>
      <a:lvl5pPr marL="360000" marR="0" indent="-180000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DD2720"/>
        </a:buClr>
        <a:buSzTx/>
        <a:buFont typeface="Arial" pitchFamily="34" charset="0"/>
        <a:buChar char="–"/>
        <a:tabLst/>
        <a:defRPr sz="1400" b="0" i="0" kern="120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5pPr>
      <a:lvl6pPr marL="360000" marR="0" indent="-180000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DD2720"/>
        </a:buClr>
        <a:buSzTx/>
        <a:buFont typeface="Arial" pitchFamily="34" charset="0"/>
        <a:buChar char="–"/>
        <a:tabLst/>
        <a:defRPr sz="1400" kern="120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6pPr>
      <a:lvl7pPr marL="360000" marR="0" indent="-180000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DD2720"/>
        </a:buClr>
        <a:buSzTx/>
        <a:buFont typeface="Arial" pitchFamily="34" charset="0"/>
        <a:buChar char="–"/>
        <a:tabLst/>
        <a:defRPr sz="1400" kern="120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7pPr>
      <a:lvl8pPr marL="360000" marR="0" indent="-180000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DD2720"/>
        </a:buClr>
        <a:buSzTx/>
        <a:buFont typeface="Arial" pitchFamily="34" charset="0"/>
        <a:buChar char="–"/>
        <a:tabLst/>
        <a:defRPr sz="1400" kern="120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8pPr>
      <a:lvl9pPr marL="360000" marR="0" indent="-180000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DD2720"/>
        </a:buClr>
        <a:buSzTx/>
        <a:buFont typeface="Arial" pitchFamily="34" charset="0"/>
        <a:buChar char="–"/>
        <a:tabLst/>
        <a:defRPr lang="en-US" sz="1400" b="0" kern="1200" baseline="0" dirty="0">
          <a:solidFill>
            <a:schemeClr val="tx1"/>
          </a:solidFill>
          <a:latin typeface="+mn-lt"/>
          <a:ea typeface="Arial" panose="020B0604020202020204" pitchFamily="34" charset="0"/>
          <a:cs typeface="Arial" panose="020B060402020202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60.xml"/><Relationship Id="rId2" Type="http://schemas.openxmlformats.org/officeDocument/2006/relationships/tags" Target="../tags/tag159.xml"/><Relationship Id="rId1" Type="http://schemas.openxmlformats.org/officeDocument/2006/relationships/tags" Target="../tags/tag158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6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6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6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66.xml"/><Relationship Id="rId2" Type="http://schemas.openxmlformats.org/officeDocument/2006/relationships/tags" Target="../tags/tag165.xml"/><Relationship Id="rId1" Type="http://schemas.openxmlformats.org/officeDocument/2006/relationships/tags" Target="../tags/tag164.x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10.xml"/><Relationship Id="rId4" Type="http://schemas.openxmlformats.org/officeDocument/2006/relationships/tags" Target="../tags/tag16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6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6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tags" Target="../tags/tag171.xml"/><Relationship Id="rId1" Type="http://schemas.openxmlformats.org/officeDocument/2006/relationships/tags" Target="../tags/tag170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3FB1BFF-3873-4F8B-A084-0AD44779C266}"/>
              </a:ext>
            </a:extLst>
          </p:cNvPr>
          <p:cNvSpPr>
            <a:spLocks noGrp="1"/>
          </p:cNvSpPr>
          <p:nvPr>
            <p:ph type="body" sz="quarter" idx="16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z="2400" dirty="0"/>
              <a:t>5</a:t>
            </a:r>
            <a:r>
              <a:rPr lang="en-US" sz="2400" baseline="30000" dirty="0"/>
              <a:t>th</a:t>
            </a:r>
            <a:r>
              <a:rPr lang="en-US" sz="2400" dirty="0"/>
              <a:t> Annual JP Morgan Center for Commodities</a:t>
            </a:r>
          </a:p>
          <a:p>
            <a:r>
              <a:rPr lang="en-US" sz="2400" dirty="0"/>
              <a:t>New Directions in Commodities</a:t>
            </a:r>
          </a:p>
          <a:p>
            <a:r>
              <a:rPr lang="en-US" sz="2400" dirty="0"/>
              <a:t>Research Symposium</a:t>
            </a:r>
          </a:p>
          <a:p>
            <a:endParaRPr lang="en-US" sz="2400" dirty="0"/>
          </a:p>
          <a:p>
            <a:r>
              <a:rPr lang="en-US" sz="2400" dirty="0"/>
              <a:t>Commodities and Carbon Markets Session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C394CFA-998F-4644-B25D-B841DE34D620}"/>
              </a:ext>
            </a:extLst>
          </p:cNvPr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 anchor="b"/>
          <a:lstStyle/>
          <a:p>
            <a:r>
              <a:rPr lang="en-US" sz="1400" dirty="0"/>
              <a:t>The information herein is not intended as legal advice and represents solely the opinion of the author and are not endorsed by Norton Rose Fulbright or any of its clients.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2640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6880378-8203-48F7-A38E-D5A1352892A3}"/>
              </a:ext>
            </a:extLst>
          </p:cNvPr>
          <p:cNvSpPr txBox="1">
            <a:spLocks/>
          </p:cNvSpPr>
          <p:nvPr/>
        </p:nvSpPr>
        <p:spPr>
          <a:xfrm>
            <a:off x="533400" y="457200"/>
            <a:ext cx="8077200" cy="9144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400" b="1" kern="1200" baseline="0" dirty="0">
                <a:solidFill>
                  <a:schemeClr val="tx2"/>
                </a:solidFill>
                <a:latin typeface="+mj-lt"/>
                <a:ea typeface="Georgia" charset="0"/>
                <a:cs typeface="Georgia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The Panel</a:t>
            </a:r>
            <a:endParaRPr lang="en-US" sz="2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D6E5137-88FD-4070-8FF0-BC334369F63B}"/>
              </a:ext>
            </a:extLst>
          </p:cNvPr>
          <p:cNvSpPr txBox="1">
            <a:spLocks/>
          </p:cNvSpPr>
          <p:nvPr/>
        </p:nvSpPr>
        <p:spPr>
          <a:xfrm>
            <a:off x="533400" y="1447800"/>
            <a:ext cx="8077200" cy="4419600"/>
          </a:xfrm>
          <a:prstGeom prst="rect">
            <a:avLst/>
          </a:prstGeom>
        </p:spPr>
        <p:txBody>
          <a:bodyPr/>
          <a:lstStyle>
            <a:lvl1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lang="en-US" sz="1400" b="0" kern="1200" baseline="0" dirty="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179388" marR="0" indent="-17938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lang="en-US" sz="1400" b="0" kern="1200" baseline="0" dirty="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79388" marR="0" indent="-17938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358775" marR="0" indent="-17938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b="0" i="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b="0" i="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lang="en-US" sz="1400" b="0" kern="1200" baseline="0" dirty="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/>
            <a:r>
              <a:rPr lang="en-US" sz="1600" dirty="0"/>
              <a:t>Julie Lerner – </a:t>
            </a:r>
            <a:r>
              <a:rPr lang="en-US" sz="1600" dirty="0" err="1"/>
              <a:t>PanXChange</a:t>
            </a:r>
            <a:endParaRPr lang="en-US" sz="1600" dirty="0"/>
          </a:p>
          <a:p>
            <a:pPr lvl="1"/>
            <a:r>
              <a:rPr lang="en-US" sz="1600" dirty="0"/>
              <a:t>Deanna Reitman – </a:t>
            </a:r>
            <a:r>
              <a:rPr lang="en-US" sz="1600"/>
              <a:t>DLA Piper</a:t>
            </a:r>
            <a:endParaRPr lang="en-US" sz="1600" dirty="0"/>
          </a:p>
          <a:p>
            <a:pPr lvl="1"/>
            <a:r>
              <a:rPr lang="en-US" sz="1600" dirty="0"/>
              <a:t>Lance Titus – Uniper</a:t>
            </a:r>
          </a:p>
          <a:p>
            <a:pPr lvl="1"/>
            <a:r>
              <a:rPr lang="en-US" sz="1600" dirty="0"/>
              <a:t>Joseph Williams – Norton Rose Fulbright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Moderator </a:t>
            </a:r>
          </a:p>
          <a:p>
            <a:pPr lvl="1"/>
            <a:r>
              <a:rPr lang="en-US" sz="1600" dirty="0"/>
              <a:t>Thomas Lord – Norton Rose Fulbright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C06E5-B2D6-462E-B11F-F35C1EE9F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1223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6880378-8203-48F7-A38E-D5A1352892A3}"/>
              </a:ext>
            </a:extLst>
          </p:cNvPr>
          <p:cNvSpPr txBox="1">
            <a:spLocks/>
          </p:cNvSpPr>
          <p:nvPr/>
        </p:nvSpPr>
        <p:spPr>
          <a:xfrm>
            <a:off x="533400" y="457200"/>
            <a:ext cx="8077200" cy="9144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400" b="1" kern="1200" baseline="0" dirty="0">
                <a:solidFill>
                  <a:schemeClr val="tx2"/>
                </a:solidFill>
                <a:latin typeface="+mj-lt"/>
                <a:ea typeface="Georgia" charset="0"/>
                <a:cs typeface="Georgia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The Market</a:t>
            </a:r>
            <a:endParaRPr lang="en-US" sz="2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D6E5137-88FD-4070-8FF0-BC334369F63B}"/>
              </a:ext>
            </a:extLst>
          </p:cNvPr>
          <p:cNvSpPr txBox="1">
            <a:spLocks/>
          </p:cNvSpPr>
          <p:nvPr/>
        </p:nvSpPr>
        <p:spPr>
          <a:xfrm>
            <a:off x="533400" y="1447800"/>
            <a:ext cx="8077200" cy="4419600"/>
          </a:xfrm>
          <a:prstGeom prst="rect">
            <a:avLst/>
          </a:prstGeom>
        </p:spPr>
        <p:txBody>
          <a:bodyPr/>
          <a:lstStyle>
            <a:lvl1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lang="en-US" sz="1400" b="0" kern="1200" baseline="0" dirty="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179388" marR="0" indent="-17938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lang="en-US" sz="1400" b="0" kern="1200" baseline="0" dirty="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79388" marR="0" indent="-17938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358775" marR="0" indent="-17938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b="0" i="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b="0" i="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lang="en-US" sz="1400" b="0" kern="1200" baseline="0" dirty="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/>
            <a:r>
              <a:rPr lang="en-US" sz="1600" dirty="0"/>
              <a:t>While many countries of the world have “compliance” – or mandatory participation markets – the growth of voluntary markets driven by corporate commitments to “net zero” or other objectives is a growing focus of traders, buy side entities, developers, and trading infrastructure firms </a:t>
            </a:r>
          </a:p>
          <a:p>
            <a:pPr lvl="1"/>
            <a:r>
              <a:rPr lang="en-US" sz="1600" dirty="0"/>
              <a:t>The focus of this session will be on these voluntary markets – growth opportunities, challenges to emergence of liquidity and trading volume, risks and opportunities for developers, traders, and infra-structure firms, challenges faced by buy side adoption and participation in the market and emerging solutions.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0B64CD2-15F7-473B-B422-CB71F3E72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1008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6880378-8203-48F7-A38E-D5A1352892A3}"/>
              </a:ext>
            </a:extLst>
          </p:cNvPr>
          <p:cNvSpPr txBox="1">
            <a:spLocks/>
          </p:cNvSpPr>
          <p:nvPr/>
        </p:nvSpPr>
        <p:spPr>
          <a:xfrm>
            <a:off x="533400" y="457200"/>
            <a:ext cx="8077200" cy="9144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400" b="1" kern="1200" baseline="0" dirty="0">
                <a:solidFill>
                  <a:schemeClr val="tx2"/>
                </a:solidFill>
                <a:latin typeface="+mj-lt"/>
                <a:ea typeface="Georgia" charset="0"/>
                <a:cs typeface="Georgia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Growth Opportunities</a:t>
            </a:r>
            <a:endParaRPr lang="en-US" sz="2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D6E5137-88FD-4070-8FF0-BC334369F63B}"/>
              </a:ext>
            </a:extLst>
          </p:cNvPr>
          <p:cNvSpPr txBox="1">
            <a:spLocks/>
          </p:cNvSpPr>
          <p:nvPr/>
        </p:nvSpPr>
        <p:spPr>
          <a:xfrm>
            <a:off x="533400" y="1447800"/>
            <a:ext cx="8077200" cy="4419600"/>
          </a:xfrm>
          <a:prstGeom prst="rect">
            <a:avLst/>
          </a:prstGeom>
        </p:spPr>
        <p:txBody>
          <a:bodyPr/>
          <a:lstStyle>
            <a:lvl1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lang="en-US" sz="1400" b="0" kern="1200" baseline="0" dirty="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179388" marR="0" indent="-17938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lang="en-US" sz="1400" b="0" kern="1200" baseline="0" dirty="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79388" marR="0" indent="-17938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358775" marR="0" indent="-17938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b="0" i="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b="0" i="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lang="en-US" sz="1400" b="0" kern="1200" baseline="0" dirty="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/>
            <a:r>
              <a:rPr lang="en-US" sz="1600" dirty="0"/>
              <a:t>Trader Opportunities </a:t>
            </a:r>
          </a:p>
          <a:p>
            <a:pPr lvl="1"/>
            <a:r>
              <a:rPr lang="en-US" sz="1600" dirty="0"/>
              <a:t>Developer Opportunities</a:t>
            </a:r>
          </a:p>
          <a:p>
            <a:pPr lvl="1"/>
            <a:r>
              <a:rPr lang="en-US" sz="1600" dirty="0"/>
              <a:t>Infrastructure Opportunities</a:t>
            </a:r>
          </a:p>
          <a:p>
            <a:pPr lvl="1"/>
            <a:endParaRPr lang="en-US" sz="1600" dirty="0"/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30BE0C-C790-47C9-A014-7EA64C54C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04408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0FC015B-6A6B-420F-BBD7-4BFFA0DD8353}"/>
              </a:ext>
            </a:extLst>
          </p:cNvPr>
          <p:cNvSpPr>
            <a:spLocks noGrp="1"/>
          </p:cNvSpPr>
          <p:nvPr>
            <p:ph type="body" sz="quarter" idx="15"/>
            <p:custDataLst>
              <p:tags r:id="rId2"/>
            </p:custDataLst>
          </p:nvPr>
        </p:nvSpPr>
        <p:spPr>
          <a:xfrm>
            <a:off x="4608001" y="933909"/>
            <a:ext cx="4194000" cy="3719544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Trading</a:t>
            </a:r>
          </a:p>
          <a:p>
            <a:r>
              <a:rPr lang="en-US" sz="1600" dirty="0"/>
              <a:t>Fungibility </a:t>
            </a:r>
          </a:p>
          <a:p>
            <a:pPr lvl="4"/>
            <a:r>
              <a:rPr lang="en-US" sz="1600" dirty="0"/>
              <a:t>Vintaging</a:t>
            </a:r>
          </a:p>
          <a:p>
            <a:pPr lvl="4"/>
            <a:r>
              <a:rPr lang="en-US" sz="1600" dirty="0"/>
              <a:t>Corresponding Adjustments</a:t>
            </a:r>
          </a:p>
          <a:p>
            <a:pPr lvl="4"/>
            <a:r>
              <a:rPr lang="en-US" sz="1600" dirty="0"/>
              <a:t>Fraud</a:t>
            </a:r>
          </a:p>
          <a:p>
            <a:pPr lvl="4"/>
            <a:r>
              <a:rPr lang="en-US" sz="1600" dirty="0"/>
              <a:t>Limitations on recovery</a:t>
            </a:r>
          </a:p>
          <a:p>
            <a:pPr lvl="2"/>
            <a:r>
              <a:rPr lang="en-US" sz="1600" dirty="0"/>
              <a:t>Article 6.4 Haircuts</a:t>
            </a:r>
          </a:p>
          <a:p>
            <a:pPr lvl="2"/>
            <a:r>
              <a:rPr lang="en-US" sz="1600" dirty="0"/>
              <a:t>Trade Finance and securitization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92A8F7-AA34-4C1C-B2AD-0AE11C85576A}"/>
              </a:ext>
            </a:extLst>
          </p:cNvPr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 flipH="1">
            <a:off x="342644" y="917725"/>
            <a:ext cx="4193357" cy="3719544"/>
          </a:xfrm>
        </p:spPr>
        <p:txBody>
          <a:bodyPr/>
          <a:lstStyle/>
          <a:p>
            <a:pPr marL="0" lvl="1" indent="0">
              <a:buNone/>
            </a:pPr>
            <a:r>
              <a:rPr lang="en-US" sz="1600" dirty="0"/>
              <a:t>Liquidity</a:t>
            </a:r>
          </a:p>
          <a:p>
            <a:pPr lvl="1"/>
            <a:r>
              <a:rPr lang="en-US" sz="1600" dirty="0"/>
              <a:t>Fragmentation of product types</a:t>
            </a:r>
          </a:p>
          <a:p>
            <a:pPr lvl="4"/>
            <a:r>
              <a:rPr lang="en-US" sz="1600" dirty="0"/>
              <a:t>Differing carbon offset types</a:t>
            </a:r>
          </a:p>
          <a:p>
            <a:pPr lvl="4"/>
            <a:r>
              <a:rPr lang="en-US" sz="1600" dirty="0"/>
              <a:t>Renewable credits – in or out?</a:t>
            </a:r>
          </a:p>
          <a:p>
            <a:pPr lvl="4"/>
            <a:r>
              <a:rPr lang="en-US" sz="1600" dirty="0"/>
              <a:t>Products for the “other six” being incorporated into market</a:t>
            </a:r>
          </a:p>
          <a:p>
            <a:pPr marL="461963" lvl="8" indent="-122238"/>
            <a:r>
              <a:rPr lang="en-US" sz="1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Methane (</a:t>
            </a:r>
            <a:r>
              <a:rPr lang="en-US" sz="1200" b="0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CH</a:t>
            </a:r>
            <a:r>
              <a:rPr lang="en-US" sz="1200" b="0" i="0" baseline="-2500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4</a:t>
            </a:r>
            <a:r>
              <a:rPr lang="en-US" sz="1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)</a:t>
            </a:r>
          </a:p>
          <a:p>
            <a:pPr marL="461963" lvl="8" indent="-122238"/>
            <a:r>
              <a:rPr lang="en-US" sz="1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Nitrous oxide (</a:t>
            </a:r>
            <a:r>
              <a:rPr lang="en-US" sz="1200" b="0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N</a:t>
            </a:r>
            <a:r>
              <a:rPr lang="en-US" sz="1200" b="0" i="0" baseline="-2500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2</a:t>
            </a:r>
            <a:r>
              <a:rPr lang="en-US" sz="1200" b="0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O</a:t>
            </a:r>
            <a:r>
              <a:rPr lang="en-US" sz="1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)</a:t>
            </a:r>
          </a:p>
          <a:p>
            <a:pPr marL="461963" lvl="8" indent="-122238"/>
            <a:r>
              <a:rPr lang="en-US" sz="1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Hydrofluorocarbons (HFCs)</a:t>
            </a:r>
          </a:p>
          <a:p>
            <a:pPr marL="461963" lvl="8" indent="-122238"/>
            <a:r>
              <a:rPr lang="en-US" sz="1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Perfluorocarbons (PFCs)</a:t>
            </a:r>
          </a:p>
          <a:p>
            <a:pPr marL="461963" lvl="8" indent="-122238"/>
            <a:r>
              <a:rPr lang="en-US" sz="1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Sulphur hexafluoride (</a:t>
            </a:r>
            <a:r>
              <a:rPr lang="en-US" sz="1200" b="0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SF</a:t>
            </a:r>
            <a:r>
              <a:rPr lang="en-US" sz="1200" b="0" i="0" baseline="-2500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6</a:t>
            </a:r>
            <a:r>
              <a:rPr lang="en-US" sz="1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)</a:t>
            </a:r>
          </a:p>
          <a:p>
            <a:pPr marL="461963" lvl="8" indent="-122238"/>
            <a:r>
              <a:rPr lang="en-US" sz="1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Nitrogen trifluoride (</a:t>
            </a:r>
            <a:r>
              <a:rPr lang="en-US" sz="1200" b="0" i="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NF</a:t>
            </a:r>
            <a:r>
              <a:rPr lang="en-US" sz="1200" b="0" i="0" baseline="-25000" dirty="0" err="1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3</a:t>
            </a:r>
            <a:r>
              <a:rPr lang="en-US" sz="1200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)</a:t>
            </a:r>
          </a:p>
          <a:p>
            <a:pPr lvl="1"/>
            <a:r>
              <a:rPr lang="en-US" sz="1600" dirty="0"/>
              <a:t>Others?</a:t>
            </a: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55025EF-051C-4FF6-B8BF-E233AAB13863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Liquidity and Trading Challenges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CA7AA1-2669-45A6-A669-6F5DE2BDB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7496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6880378-8203-48F7-A38E-D5A1352892A3}"/>
              </a:ext>
            </a:extLst>
          </p:cNvPr>
          <p:cNvSpPr txBox="1">
            <a:spLocks/>
          </p:cNvSpPr>
          <p:nvPr/>
        </p:nvSpPr>
        <p:spPr>
          <a:xfrm>
            <a:off x="533400" y="457200"/>
            <a:ext cx="8077200" cy="9144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400" b="1" kern="1200" baseline="0" dirty="0">
                <a:solidFill>
                  <a:schemeClr val="tx2"/>
                </a:solidFill>
                <a:latin typeface="+mj-lt"/>
                <a:ea typeface="Georgia" charset="0"/>
                <a:cs typeface="Georgia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Risks and Opportunities</a:t>
            </a:r>
            <a:endParaRPr lang="en-US" sz="2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D6E5137-88FD-4070-8FF0-BC334369F63B}"/>
              </a:ext>
            </a:extLst>
          </p:cNvPr>
          <p:cNvSpPr txBox="1">
            <a:spLocks/>
          </p:cNvSpPr>
          <p:nvPr/>
        </p:nvSpPr>
        <p:spPr>
          <a:xfrm>
            <a:off x="533400" y="1140303"/>
            <a:ext cx="8077200" cy="4419600"/>
          </a:xfrm>
          <a:prstGeom prst="rect">
            <a:avLst/>
          </a:prstGeom>
        </p:spPr>
        <p:txBody>
          <a:bodyPr/>
          <a:lstStyle>
            <a:lvl1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lang="en-US" sz="1400" b="0" kern="1200" baseline="0" dirty="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179388" marR="0" indent="-17938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lang="en-US" sz="1400" b="0" kern="1200" baseline="0" dirty="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79388" marR="0" indent="-17938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358775" marR="0" indent="-17938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b="0" i="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b="0" i="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lang="en-US" sz="1400" b="0" kern="1200" baseline="0" dirty="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/>
            <a:r>
              <a:rPr lang="en-US" sz="1600" dirty="0"/>
              <a:t>Developers</a:t>
            </a:r>
          </a:p>
          <a:p>
            <a:pPr lvl="3"/>
            <a:r>
              <a:rPr lang="en-US" sz="1600" dirty="0"/>
              <a:t>Product creation</a:t>
            </a:r>
          </a:p>
          <a:p>
            <a:pPr lvl="3"/>
            <a:r>
              <a:rPr lang="en-US" sz="1600" dirty="0"/>
              <a:t>Buy side investment</a:t>
            </a:r>
          </a:p>
          <a:p>
            <a:pPr lvl="1"/>
            <a:r>
              <a:rPr lang="en-US" sz="1600" dirty="0"/>
              <a:t>Traders</a:t>
            </a:r>
          </a:p>
          <a:p>
            <a:pPr lvl="3"/>
            <a:r>
              <a:rPr lang="en-US" sz="1600" dirty="0"/>
              <a:t>Product differentiation</a:t>
            </a:r>
          </a:p>
          <a:p>
            <a:pPr lvl="3"/>
            <a:r>
              <a:rPr lang="en-US" sz="1600" dirty="0"/>
              <a:t>Client education</a:t>
            </a:r>
          </a:p>
          <a:p>
            <a:pPr lvl="3"/>
            <a:r>
              <a:rPr lang="en-US" sz="1600" dirty="0"/>
              <a:t>Carbon as a Service (?)</a:t>
            </a:r>
          </a:p>
          <a:p>
            <a:pPr lvl="2"/>
            <a:r>
              <a:rPr lang="en-US" sz="1600" dirty="0"/>
              <a:t>Infrastructure</a:t>
            </a:r>
          </a:p>
          <a:p>
            <a:pPr lvl="3"/>
            <a:r>
              <a:rPr lang="en-US" sz="1600" dirty="0"/>
              <a:t>Increased buy side protections?</a:t>
            </a:r>
          </a:p>
          <a:p>
            <a:pPr lvl="3"/>
            <a:r>
              <a:rPr lang="en-US" sz="1600" dirty="0"/>
              <a:t>Ease of execution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D4ADD14-11DA-488F-9348-C19FCF69D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6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732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6880378-8203-48F7-A38E-D5A1352892A3}"/>
              </a:ext>
            </a:extLst>
          </p:cNvPr>
          <p:cNvSpPr txBox="1">
            <a:spLocks/>
          </p:cNvSpPr>
          <p:nvPr/>
        </p:nvSpPr>
        <p:spPr>
          <a:xfrm>
            <a:off x="533400" y="457200"/>
            <a:ext cx="8077200" cy="9144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400" b="1" kern="1200" baseline="0" dirty="0">
                <a:solidFill>
                  <a:schemeClr val="tx2"/>
                </a:solidFill>
                <a:latin typeface="+mj-lt"/>
                <a:ea typeface="Georgia" charset="0"/>
                <a:cs typeface="Georgia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Buy side challenges</a:t>
            </a:r>
            <a:endParaRPr lang="en-US" sz="2800" b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D6E5137-88FD-4070-8FF0-BC334369F63B}"/>
              </a:ext>
            </a:extLst>
          </p:cNvPr>
          <p:cNvSpPr txBox="1">
            <a:spLocks/>
          </p:cNvSpPr>
          <p:nvPr/>
        </p:nvSpPr>
        <p:spPr>
          <a:xfrm>
            <a:off x="533400" y="1140303"/>
            <a:ext cx="8077200" cy="4419600"/>
          </a:xfrm>
          <a:prstGeom prst="rect">
            <a:avLst/>
          </a:prstGeom>
        </p:spPr>
        <p:txBody>
          <a:bodyPr/>
          <a:lstStyle>
            <a:lvl1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lang="en-US" sz="1400" b="0" kern="1200" baseline="0" dirty="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1pPr>
            <a:lvl2pPr marL="179388" marR="0" indent="-17938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lang="en-US" sz="1400" b="0" kern="1200" baseline="0" dirty="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79388" marR="0" indent="-17938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358775" marR="0" indent="-179388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b="0" i="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b="0" i="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sz="1400" kern="120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60000" marR="0" indent="-1800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DD2720"/>
              </a:buClr>
              <a:buSzTx/>
              <a:buFont typeface="Arial" pitchFamily="34" charset="0"/>
              <a:buChar char="–"/>
              <a:tabLst/>
              <a:defRPr lang="en-US" sz="1400" b="0" kern="1200" baseline="0" dirty="0">
                <a:solidFill>
                  <a:schemeClr val="tx1"/>
                </a:solidFill>
                <a:latin typeface="+mn-lt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/>
            <a:r>
              <a:rPr lang="en-US" sz="1600" dirty="0"/>
              <a:t>Product quality</a:t>
            </a:r>
          </a:p>
          <a:p>
            <a:pPr lvl="1"/>
            <a:r>
              <a:rPr lang="en-US" sz="1600" dirty="0"/>
              <a:t>Existing indemnity structures (or lack thereof)</a:t>
            </a:r>
          </a:p>
          <a:p>
            <a:pPr lvl="2"/>
            <a:r>
              <a:rPr lang="en-US" sz="1600" dirty="0"/>
              <a:t>Credit</a:t>
            </a:r>
          </a:p>
          <a:p>
            <a:pPr lvl="2"/>
            <a:r>
              <a:rPr lang="en-US" sz="1600" dirty="0"/>
              <a:t>“Greenwashing” and emerging standards for corporate “claims”</a:t>
            </a:r>
          </a:p>
          <a:p>
            <a:pPr lvl="3"/>
            <a:r>
              <a:rPr lang="en-US" sz="1600" dirty="0"/>
              <a:t>SEC carbon disclosures</a:t>
            </a:r>
          </a:p>
          <a:p>
            <a:pPr lvl="3"/>
            <a:r>
              <a:rPr lang="en-US" sz="1600" dirty="0"/>
              <a:t>Corporate “material statements” risks</a:t>
            </a:r>
          </a:p>
          <a:p>
            <a:pPr lvl="2"/>
            <a:r>
              <a:rPr lang="en-US" sz="1600" dirty="0"/>
              <a:t>Integration of ESG into existing corporate risk and compliance controls</a:t>
            </a:r>
          </a:p>
          <a:p>
            <a:pPr lvl="3"/>
            <a:r>
              <a:rPr lang="en-US" sz="1600" dirty="0"/>
              <a:t>Aspirational staff</a:t>
            </a:r>
          </a:p>
          <a:p>
            <a:pPr lvl="3"/>
            <a:r>
              <a:rPr lang="en-US" sz="1600" dirty="0"/>
              <a:t>Transactional staff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6124D2-1BE6-42CB-BFE9-5C8B53FB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7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6673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7C36A7-EA14-44EB-867B-7E5982DAE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658E8-9B3B-41CF-9D54-C22306B86F23}" type="slidenum">
              <a:rPr lang="en-US" smtClean="0"/>
              <a:pPr/>
              <a:t>8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80416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UB_ENTITYKEY" val="JAW"/>
  <p:tag name="BLNLEGALENTITY" val="Norton Rose Fulbright US LLP"/>
  <p:tag name="INSERTEDCOVERSLIDE" val="NRF_Presentation cover and image"/>
  <p:tag name="MSHIDEFOOTERLOGOS" val="False"/>
  <p:tag name="FOOTERHIDEPAGENUMBERS" val="False"/>
  <p:tag name="MS_OFFICESETUPCOMPLETE" val="True"/>
  <p:tag name="BLNPRESENTATIONTYPE" val="False"/>
  <p:tag name="TEMPLATELOADED" val="English"/>
  <p:tag name="LANGUAGE" val="English (US)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55.7304861111053342"/>
  <p:tag name="STYLEXMLFILE" val="Default Style List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986111040483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986111026973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986111005559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3217593097907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321759300609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67.5022916667096195"/>
  <p:tag name="STYLEXMLFILE" val="Default Style List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3333333036499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333333304898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29398148005623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3333333015566"/>
  <p:tag name="STYLEXMLFILE" val="CV Styles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3333333047445"/>
  <p:tag name="STYLEXMLFILE" val="CV Titl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3333333025726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3333333062875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3333333054207"/>
  <p:tag name="STYLEXMLFILE" val="CV Styles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3333333015630"/>
  <p:tag name="STYLEXMLFILE" val="CV Titl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3333333093854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3333333065449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356481505060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67.5021527778079048"/>
  <p:tag name="STYLEXMLFILE" val="Quote Slid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3564815010737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4027778078399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4027778075368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4027778059609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4027778083273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4027778001875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4027778021036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29513889036401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4375010545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4375033169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4375012824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4375000024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4490741082741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524.6572106481070554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524.6572106481057951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21527778001401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LegalEntity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OBJECTPICTURESUBFOLDER" val="Full_width"/>
  <p:tag name="MSOBJECTKEEPASPECTRATIOOFFWIDTH" val="False"/>
  <p:tag name="MSOBJECTKEEPASPECTRATIOOFFHEIGHT" val="True"/>
  <p:tag name="MSOBJECTGROWSLEFT" val="False"/>
  <p:tag name="MSOBJECTGROWSUP" val="False"/>
  <p:tag name="MSOBJECTZORDERPOSITION" val="0"/>
  <p:tag name="MSOBJECTHASSHADOW" val="False"/>
  <p:tag name="MSOBJECTSCALEPICTURE" val="True"/>
  <p:tag name="MS_PLACEHOLDERID" val="PlaceholderID43467.4992013889070554"/>
  <p:tag name="STYLEXMLFILE" val="Default Style List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CoverDat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XMLFILE" val="Cover Title"/>
  <p:tag name="MS_PLACEHOLDERID" val="PlaceholderID43482.682037037030194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XMLFILE" val="Cover Styles"/>
  <p:tag name="MS_PLACEHOLDERID" val="PlaceholderID43482.682037037077474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COVERIMAG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2037037053342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XMLFILE" val="Cover Title"/>
  <p:tag name="MS_PLACEHOLDERID" val="PlaceholderID43482.682037037030194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XMLFILE" val="Cover Styles"/>
  <p:tag name="MS_PLACEHOLDERID" val="PlaceholderID43482.682037037077474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LegalEntity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CoverDat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530092600818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5300926019192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5300926067891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Disclaimer"/>
  <p:tag name="MS_PLACEHOLDERID" val="placeholderID2_41271.7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29513889036401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OBJECTPICTURESUBFOLDER" val="Full_width"/>
  <p:tag name="MSOBJECTKEEPASPECTRATIOOFFWIDTH" val="False"/>
  <p:tag name="MSOBJECTKEEPASPECTRATIOOFFHEIGHT" val="True"/>
  <p:tag name="MSOBJECTGROWSLEFT" val="False"/>
  <p:tag name="MSOBJECTGROWSUP" val="False"/>
  <p:tag name="MSOBJECTZORDERPOSITION" val="0"/>
  <p:tag name="MSOBJECTHASSHADOW" val="False"/>
  <p:tag name="MSOBJECTSCALEPICTURE" val="True"/>
  <p:tag name="MS_PLACEHOLDERID" val="PlaceholderID43467.4992013889070554"/>
  <p:tag name="STYLEXMLFILE" val="Default Style List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UNIQUEID" val="Slide44686.5760069444053342"/>
  <p:tag name="SLIDELAYOUTNAME" val="NRF_Section divider"/>
  <p:tag name="SLIDEAUTOMATIONTYPE" val="Standard"/>
  <p:tag name="AUTOMATIONTAG" val="NRF_Section Divider"/>
  <p:tag name="SLIDETOCOUTLINELEVEL" val="1"/>
  <p:tag name="SLIDEPROJECTVERSION" val="6.5.31"/>
  <p:tag name="SLIDEISINMEDIASTERLINGPROJECT" val="Tru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437503316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2962963076711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4375012824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UNIQUEID" val="Slide44679.5495023148070903"/>
  <p:tag name="SLIDELAYOUTNAME" val="NRF_Title only"/>
  <p:tag name="SLIDEAUTOMATIONTYPE" val="Standard"/>
  <p:tag name="AUTOMATIONTAG" val="NRF_Title only"/>
  <p:tag name="SLIDETOCOUTLINELEVEL" val="2"/>
  <p:tag name="SLIDEPROJECTVERSION" val="6.5.31"/>
  <p:tag name="SLIDEISINMEDIASTERLINGPROJECT" val="Tru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UNIQUEID" val="Slide44679.5495023148070903"/>
  <p:tag name="SLIDELAYOUTNAME" val="NRF_Title only"/>
  <p:tag name="SLIDEAUTOMATIONTYPE" val="Standard"/>
  <p:tag name="AUTOMATIONTAG" val="NRF_Title only"/>
  <p:tag name="SLIDETOCOUTLINELEVEL" val="2"/>
  <p:tag name="SLIDEPROJECTVERSION" val="6.5.31"/>
  <p:tag name="SLIDEISINMEDIASTERLINGPROJECT" val="Tru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UNIQUEID" val="Slide44679.5495023148070903"/>
  <p:tag name="SLIDELAYOUTNAME" val="NRF_Title only"/>
  <p:tag name="SLIDEAUTOMATIONTYPE" val="Standard"/>
  <p:tag name="AUTOMATIONTAG" val="NRF_Title only"/>
  <p:tag name="SLIDETOCOUTLINELEVEL" val="2"/>
  <p:tag name="SLIDEPROJECTVERSION" val="6.5.31"/>
  <p:tag name="SLIDEISINMEDIASTERLINGPROJECT" val="Tru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UNIQUEID" val="Slide44778.6029166667053342"/>
  <p:tag name="SLIDELAYOUTNAME" val="NRF_Summary highlights two columns"/>
  <p:tag name="SLIDEAUTOMATIONTYPE" val="Standard"/>
  <p:tag name="AUTOMATIONTAG" val="NRF_Summary highlights two columns"/>
  <p:tag name="SLIDETOCOUTLINELEVEL" val="2"/>
  <p:tag name="SLIDEPROJECTVERSION" val="6.5.31"/>
  <p:tag name="SLIDEISINMEDIASTERLINGPROJECT" val="Tru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67.5025810185076711"/>
  <p:tag name="STYLEXMLFILE" val="Default Style List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67.5025578704052486"/>
  <p:tag name="STYLEXMLFILE" val="Default Style List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125001570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UNIQUEID" val="Slide44679.5495023148070903"/>
  <p:tag name="SLIDELAYOUTNAME" val="NRF_Title only"/>
  <p:tag name="SLIDEAUTOMATIONTYPE" val="Standard"/>
  <p:tag name="AUTOMATIONTAG" val="NRF_Title only"/>
  <p:tag name="SLIDETOCOUTLINELEVEL" val="2"/>
  <p:tag name="SLIDEPROJECTVERSION" val="6.5.31"/>
  <p:tag name="SLIDEISINMEDIASTERLINGPROJECT" val="Tru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UNIQUEID" val="Slide44679.5495023148070903"/>
  <p:tag name="SLIDELAYOUTNAME" val="NRF_Title only"/>
  <p:tag name="SLIDEAUTOMATIONTYPE" val="Standard"/>
  <p:tag name="AUTOMATIONTAG" val="NRF_Title only"/>
  <p:tag name="SLIDETOCOUTLINELEVEL" val="2"/>
  <p:tag name="SLIDEPROJECTVERSION" val="6.5.31"/>
  <p:tag name="SLIDEISINMEDIASTERLINGPROJECT" val="Tr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2962963005350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UNIQUEID" val="Slide43731.6660069444070554"/>
  <p:tag name="SLIDELAYOUTNAME" val="NRF_Questions"/>
  <p:tag name="SLIDEAUTOMATIONTYPE" val="Standard"/>
  <p:tag name="AUTOMATIONTAG" val="NRF_Questions"/>
  <p:tag name="SLIDETOCOUTLINELEVEL" val="1"/>
  <p:tag name="SLIDEPROJECTVERSION" val="6.5.31"/>
  <p:tag name="SLIDEISINMEDIASTERLINGPROJECT" val="Tru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524.657210648105795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OBJECTPICTURESUBFOLDER" val="Full_width"/>
  <p:tag name="MSOBJECTKEEPASPECTRATIOOFFWIDTH" val="False"/>
  <p:tag name="MSOBJECTKEEPASPECTRATIOOFFHEIGHT" val="True"/>
  <p:tag name="MSOBJECTGROWSLEFT" val="False"/>
  <p:tag name="MSOBJECTGROWSUP" val="False"/>
  <p:tag name="MSOBJECTZORDERPOSITION" val="0"/>
  <p:tag name="MSOBJECTHASSHADOW" val="False"/>
  <p:tag name="MSOBJECTSCALEPICTURE" val="True"/>
  <p:tag name="MS_PLACEHOLDERID" val="PlaceholderID43467.4992361111053342"/>
  <p:tag name="STYLEXMLFILE" val="Default Style List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296296305924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UIDESMEASURMENT" val="TRUE"/>
  <p:tag name="GUIDECOLS" val="1"/>
  <p:tag name="GUIDEROWS" val="1"/>
  <p:tag name="GUTTERROW" val="0.6"/>
  <p:tag name="GUTTERCOL" val="0.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297453702981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2974537062269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297453706478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2997685202793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67.4992708333057951"/>
  <p:tag name="STYLEXMLFILE" val="Default Style Lis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2997685208298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2997685208246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0092593098609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67.4992708333057951"/>
  <p:tag name="STYLEXMLFILE" val="Default Style List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0092593091096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009259302268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101851906951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101851902439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67.5026157407005350"/>
  <p:tag name="STYLEXMLFILE" val="Default Style Lis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67.5026273148059245"/>
  <p:tag name="STYLEXMLFILE" val="Default Style Lis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UIDESTITLESHAPE" val="TRU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1018519053387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1018519010636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67.5025810185076711"/>
  <p:tag name="STYLEXMLFILE" val="Default Style List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125067617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67.5025578704052486"/>
  <p:tag name="STYLEXMLFILE" val="Default Style Lis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12500157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67.5023726852087144"/>
  <p:tag name="STYLEXMLFILE" val="Default Style List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182870401000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29166667079048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67.5023726852005623"/>
  <p:tag name="STYLEXMLFILE" val="Default Style List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67.5023726852094955"/>
  <p:tag name="STYLEXMLFILE" val="Default Style List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67.5023726852036401"/>
  <p:tag name="STYLEXMLFILE" val="Default Style List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182870401030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060185028448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06018500456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060185029577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06018503820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06018503009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55.7304513889070554"/>
  <p:tag name="STYLEXMLFILE" val="Default Style List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17592609798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175926040137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175926027827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17592601604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17592601628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175926064658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291667041276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29166707127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29166667037353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29166703262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291667063317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291667020756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29166701860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7546300807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75463045797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75463090572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75463026136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7546307852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75463037890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75463028966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75463091937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87037062764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8703704284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87037009797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87037056104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87037069448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8703709137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29398148087144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87037083481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87037002262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LACEHOLDERAUTOMATIONTAG" val="Footer"/>
  <p:tag name="MS_PLACEHOLDERID" val="PlaceholderID43483.5515625070554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986111091616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986111043026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986111067794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986111050245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986111051373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986111046298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S_PLACEHOLDERID" val="PlaceholderID43482.6832986111035347"/>
</p:tagLst>
</file>

<file path=ppt/theme/theme1.xml><?xml version="1.0" encoding="utf-8"?>
<a:theme xmlns:a="http://schemas.openxmlformats.org/drawingml/2006/main" name="NRF_English">
  <a:themeElements>
    <a:clrScheme name="_NRF1">
      <a:dk1>
        <a:srgbClr val="000000"/>
      </a:dk1>
      <a:lt1>
        <a:srgbClr val="FFFFFF"/>
      </a:lt1>
      <a:dk2>
        <a:srgbClr val="DD2720"/>
      </a:dk2>
      <a:lt2>
        <a:srgbClr val="666666"/>
      </a:lt2>
      <a:accent1>
        <a:srgbClr val="DD2720"/>
      </a:accent1>
      <a:accent2>
        <a:srgbClr val="500050"/>
      </a:accent2>
      <a:accent3>
        <a:srgbClr val="50ABA9"/>
      </a:accent3>
      <a:accent4>
        <a:srgbClr val="765E82"/>
      </a:accent4>
      <a:accent5>
        <a:srgbClr val="999999"/>
      </a:accent5>
      <a:accent6>
        <a:srgbClr val="9682C8"/>
      </a:accent6>
      <a:hlink>
        <a:srgbClr val="56655D"/>
      </a:hlink>
      <a:folHlink>
        <a:srgbClr val="DD2720"/>
      </a:folHlink>
    </a:clrScheme>
    <a:fontScheme name="_NRF Fonts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English.potx" id="{962B1901-AF76-4024-8CC5-F333E668D81E}" vid="{6CB5F68A-C164-426D-B4E2-E16EABCBDF59}"/>
    </a:ext>
  </a:extLst>
</a:theme>
</file>

<file path=ppt/theme/theme2.xml><?xml version="1.0" encoding="utf-8"?>
<a:theme xmlns:a="http://schemas.openxmlformats.org/drawingml/2006/main" name="NRF_English">
  <a:themeElements>
    <a:clrScheme name="NRF 23 OCT">
      <a:dk1>
        <a:srgbClr val="000000"/>
      </a:dk1>
      <a:lt1>
        <a:srgbClr val="FFFFFF"/>
      </a:lt1>
      <a:dk2>
        <a:srgbClr val="DD2720"/>
      </a:dk2>
      <a:lt2>
        <a:srgbClr val="9C9E9F"/>
      </a:lt2>
      <a:accent1>
        <a:srgbClr val="7DABA9"/>
      </a:accent1>
      <a:accent2>
        <a:srgbClr val="765E73"/>
      </a:accent2>
      <a:accent3>
        <a:srgbClr val="B18979"/>
      </a:accent3>
      <a:accent4>
        <a:srgbClr val="666666"/>
      </a:accent4>
      <a:accent5>
        <a:srgbClr val="999999"/>
      </a:accent5>
      <a:accent6>
        <a:srgbClr val="000000"/>
      </a:accent6>
      <a:hlink>
        <a:srgbClr val="56655D"/>
      </a:hlink>
      <a:folHlink>
        <a:srgbClr val="DD2720"/>
      </a:folHlink>
    </a:clrScheme>
    <a:fontScheme name="_NRF Fonts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English.potx" id="{0AED431F-2B9C-45BA-A195-3D13FC5492AD}" vid="{3343B9EE-AC10-4AE3-95EC-9ADF1ECB136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English</Template>
  <TotalTime>3272</TotalTime>
  <Words>355</Words>
  <Application>Microsoft Office PowerPoint</Application>
  <PresentationFormat>On-screen Show (16:9)</PresentationFormat>
  <Paragraphs>78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Georgia</vt:lpstr>
      <vt:lpstr>Roboto</vt:lpstr>
      <vt:lpstr>NRF_English</vt:lpstr>
      <vt:lpstr>NRF_English</vt:lpstr>
      <vt:lpstr>think-cell Slide</vt:lpstr>
      <vt:lpstr>The information herein is not intended as legal advice and represents solely the opinion of the author and are not endorsed by Norton Rose Fulbright or any of its clients.</vt:lpstr>
      <vt:lpstr>PowerPoint Presentation</vt:lpstr>
      <vt:lpstr>PowerPoint Presentation</vt:lpstr>
      <vt:lpstr>PowerPoint Presentation</vt:lpstr>
      <vt:lpstr>Liquidity and Trading Challenges</vt:lpstr>
      <vt:lpstr>PowerPoint Presentation</vt:lpstr>
      <vt:lpstr>PowerPoint Presentation</vt:lpstr>
      <vt:lpstr>PowerPoint Presentation</vt:lpstr>
    </vt:vector>
  </TitlesOfParts>
  <Company>Norton Rose Fulbright US LLP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Norton Rose Fulbright</dc:creator>
  <dc:description>Built by www.mediasterling.com</dc:description>
  <cp:lastModifiedBy>Thomas Lord</cp:lastModifiedBy>
  <cp:revision>7</cp:revision>
  <cp:lastPrinted>2018-12-19T03:36:34Z</cp:lastPrinted>
  <dcterms:created xsi:type="dcterms:W3CDTF">2020-11-17T15:54:53Z</dcterms:created>
  <dcterms:modified xsi:type="dcterms:W3CDTF">2022-08-10T14:21:53Z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_MediaSterling">
    <vt:bool>true</vt:bool>
  </property>
  <property fmtid="{D5CDD505-2E9C-101B-9397-08002B2CF9AE}" pid="3" name="MS_InstallKey">
    <vt:i4>1</vt:i4>
  </property>
  <property fmtid="{D5CDD505-2E9C-101B-9397-08002B2CF9AE}" pid="4" name="MS_Version">
    <vt:lpwstr>6.5.28</vt:lpwstr>
  </property>
  <property fmtid="{D5CDD505-2E9C-101B-9397-08002B2CF9AE}" pid="5" name="MS_ClientFolder">
    <vt:lpwstr>Mediasterling</vt:lpwstr>
  </property>
  <property fmtid="{D5CDD505-2E9C-101B-9397-08002B2CF9AE}" pid="6" name="MS_ThemeSubFolder">
    <vt:lpwstr>English</vt:lpwstr>
  </property>
  <property fmtid="{D5CDD505-2E9C-101B-9397-08002B2CF9AE}" pid="7" name="MS_ClientReg">
    <vt:lpwstr>NortonRoseFulbright</vt:lpwstr>
  </property>
  <property fmtid="{D5CDD505-2E9C-101B-9397-08002B2CF9AE}" pid="8" name="MS_Design">
    <vt:lpwstr>New</vt:lpwstr>
  </property>
</Properties>
</file>